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8" r:id="rId7"/>
    <p:sldId id="270" r:id="rId8"/>
    <p:sldId id="267" r:id="rId9"/>
    <p:sldId id="258" r:id="rId10"/>
    <p:sldId id="259" r:id="rId11"/>
    <p:sldId id="260" r:id="rId12"/>
    <p:sldId id="261" r:id="rId13"/>
    <p:sldId id="269" r:id="rId14"/>
    <p:sldId id="271" r:id="rId15"/>
    <p:sldId id="272" r:id="rId16"/>
    <p:sldId id="273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48305D-85EB-41F5-B920-CA87D54FFEA3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3271F74-C9AA-49C1-929A-A3EE77DF32D6}">
      <dgm:prSet phldrT="[Text]"/>
      <dgm:spPr/>
      <dgm:t>
        <a:bodyPr/>
        <a:lstStyle/>
        <a:p>
          <a:r>
            <a:rPr lang="en-IN" dirty="0" smtClean="0"/>
            <a:t>FRONT END</a:t>
          </a:r>
          <a:endParaRPr lang="en-IN" dirty="0"/>
        </a:p>
      </dgm:t>
    </dgm:pt>
    <dgm:pt modelId="{9CBF6157-366C-4C5D-A207-BD73DDF9079B}" type="parTrans" cxnId="{834BEBE4-DCCF-4C64-B275-ECF387C1C7B4}">
      <dgm:prSet/>
      <dgm:spPr/>
      <dgm:t>
        <a:bodyPr/>
        <a:lstStyle/>
        <a:p>
          <a:endParaRPr lang="en-IN"/>
        </a:p>
      </dgm:t>
    </dgm:pt>
    <dgm:pt modelId="{0FAF55E4-0B14-4F0C-98C6-8FE564CBFA5B}" type="sibTrans" cxnId="{834BEBE4-DCCF-4C64-B275-ECF387C1C7B4}">
      <dgm:prSet/>
      <dgm:spPr/>
      <dgm:t>
        <a:bodyPr/>
        <a:lstStyle/>
        <a:p>
          <a:endParaRPr lang="en-IN"/>
        </a:p>
      </dgm:t>
    </dgm:pt>
    <dgm:pt modelId="{D30E5976-7078-4730-A3FA-6559F0B1468C}">
      <dgm:prSet phldrT="[Text]"/>
      <dgm:spPr/>
      <dgm:t>
        <a:bodyPr/>
        <a:lstStyle/>
        <a:p>
          <a:r>
            <a:rPr lang="en-IN" dirty="0" smtClean="0"/>
            <a:t>HTML</a:t>
          </a:r>
          <a:endParaRPr lang="en-IN" dirty="0"/>
        </a:p>
      </dgm:t>
    </dgm:pt>
    <dgm:pt modelId="{ABE407A1-0445-42FB-8AC0-8666A065F496}" type="parTrans" cxnId="{07A61B4F-7F7D-4073-8DD5-CDCD7EFE14A9}">
      <dgm:prSet/>
      <dgm:spPr/>
      <dgm:t>
        <a:bodyPr/>
        <a:lstStyle/>
        <a:p>
          <a:endParaRPr lang="en-IN"/>
        </a:p>
      </dgm:t>
    </dgm:pt>
    <dgm:pt modelId="{EF0ACEF0-FAE6-4B89-829C-5778CA90D6C9}" type="sibTrans" cxnId="{07A61B4F-7F7D-4073-8DD5-CDCD7EFE14A9}">
      <dgm:prSet/>
      <dgm:spPr/>
      <dgm:t>
        <a:bodyPr/>
        <a:lstStyle/>
        <a:p>
          <a:endParaRPr lang="en-IN"/>
        </a:p>
      </dgm:t>
    </dgm:pt>
    <dgm:pt modelId="{30424197-7337-4123-B7EA-3B82E9BC1369}">
      <dgm:prSet phldrT="[Text]"/>
      <dgm:spPr/>
      <dgm:t>
        <a:bodyPr/>
        <a:lstStyle/>
        <a:p>
          <a:r>
            <a:rPr lang="en-IN" dirty="0" smtClean="0"/>
            <a:t>CSS</a:t>
          </a:r>
          <a:endParaRPr lang="en-IN" dirty="0"/>
        </a:p>
      </dgm:t>
    </dgm:pt>
    <dgm:pt modelId="{45ADEA14-A819-4814-A975-CF06AAA4C327}" type="parTrans" cxnId="{8FB947B2-D5FE-4D04-BDFC-55EFC727E129}">
      <dgm:prSet/>
      <dgm:spPr/>
      <dgm:t>
        <a:bodyPr/>
        <a:lstStyle/>
        <a:p>
          <a:endParaRPr lang="en-IN"/>
        </a:p>
      </dgm:t>
    </dgm:pt>
    <dgm:pt modelId="{4153A924-B9D3-45EB-B7BB-171FD71DF2A6}" type="sibTrans" cxnId="{8FB947B2-D5FE-4D04-BDFC-55EFC727E129}">
      <dgm:prSet/>
      <dgm:spPr/>
      <dgm:t>
        <a:bodyPr/>
        <a:lstStyle/>
        <a:p>
          <a:endParaRPr lang="en-IN"/>
        </a:p>
      </dgm:t>
    </dgm:pt>
    <dgm:pt modelId="{9C373FD3-94B4-423F-9A5B-9F71ED380332}" type="pres">
      <dgm:prSet presAssocID="{2D48305D-85EB-41F5-B920-CA87D54FFEA3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40C1F1BA-FE12-411D-AAA4-0C30A6DBA946}" type="pres">
      <dgm:prSet presAssocID="{B3271F74-C9AA-49C1-929A-A3EE77DF32D6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IN"/>
        </a:p>
      </dgm:t>
    </dgm:pt>
    <dgm:pt modelId="{76E8251B-9AB4-40BE-BD47-7A6B1E78333A}" type="pres">
      <dgm:prSet presAssocID="{B3271F74-C9AA-49C1-929A-A3EE77DF32D6}" presName="Accent1" presStyleLbl="node1" presStyleIdx="0" presStyleCnt="13"/>
      <dgm:spPr/>
    </dgm:pt>
    <dgm:pt modelId="{4D933D2A-D4EF-413B-B85F-820DA3CE2436}" type="pres">
      <dgm:prSet presAssocID="{B3271F74-C9AA-49C1-929A-A3EE77DF32D6}" presName="Accent2" presStyleLbl="node1" presStyleIdx="1" presStyleCnt="13"/>
      <dgm:spPr/>
    </dgm:pt>
    <dgm:pt modelId="{3C131915-14D0-4C2C-A87B-41045E823FE1}" type="pres">
      <dgm:prSet presAssocID="{B3271F74-C9AA-49C1-929A-A3EE77DF32D6}" presName="Accent3" presStyleLbl="node1" presStyleIdx="2" presStyleCnt="13"/>
      <dgm:spPr/>
    </dgm:pt>
    <dgm:pt modelId="{3FCD482C-6204-4016-A8F5-973F60B554DA}" type="pres">
      <dgm:prSet presAssocID="{B3271F74-C9AA-49C1-929A-A3EE77DF32D6}" presName="Accent4" presStyleLbl="node1" presStyleIdx="3" presStyleCnt="13"/>
      <dgm:spPr/>
    </dgm:pt>
    <dgm:pt modelId="{95B8F3CB-FF6F-4BC3-B8F3-A0A1D5332758}" type="pres">
      <dgm:prSet presAssocID="{B3271F74-C9AA-49C1-929A-A3EE77DF32D6}" presName="Accent5" presStyleLbl="node1" presStyleIdx="4" presStyleCnt="13"/>
      <dgm:spPr/>
    </dgm:pt>
    <dgm:pt modelId="{C54F3D13-9264-4230-8627-5C8BC9D0FDC5}" type="pres">
      <dgm:prSet presAssocID="{B3271F74-C9AA-49C1-929A-A3EE77DF32D6}" presName="Accent6" presStyleLbl="node1" presStyleIdx="5" presStyleCnt="13"/>
      <dgm:spPr/>
    </dgm:pt>
    <dgm:pt modelId="{4A2E7362-4DD8-43B9-A205-3E07B7D5B5D5}" type="pres">
      <dgm:prSet presAssocID="{D30E5976-7078-4730-A3FA-6559F0B1468C}" presName="Child1" presStyleLbl="node1" presStyleIdx="6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933FC4A1-C86F-4F1D-ACC1-4A41679BE347}" type="pres">
      <dgm:prSet presAssocID="{D30E5976-7078-4730-A3FA-6559F0B1468C}" presName="Accent7" presStyleCnt="0"/>
      <dgm:spPr/>
    </dgm:pt>
    <dgm:pt modelId="{F011F682-87F0-4521-A334-8EE7F4165192}" type="pres">
      <dgm:prSet presAssocID="{D30E5976-7078-4730-A3FA-6559F0B1468C}" presName="AccentHold1" presStyleLbl="node1" presStyleIdx="7" presStyleCnt="13"/>
      <dgm:spPr/>
    </dgm:pt>
    <dgm:pt modelId="{C1F0684D-85AB-4DAE-9C2A-127C514308CD}" type="pres">
      <dgm:prSet presAssocID="{D30E5976-7078-4730-A3FA-6559F0B1468C}" presName="Accent8" presStyleCnt="0"/>
      <dgm:spPr/>
    </dgm:pt>
    <dgm:pt modelId="{0AC90E48-9296-4A63-A1EC-CD68E6B848A3}" type="pres">
      <dgm:prSet presAssocID="{D30E5976-7078-4730-A3FA-6559F0B1468C}" presName="AccentHold2" presStyleLbl="node1" presStyleIdx="8" presStyleCnt="13"/>
      <dgm:spPr/>
    </dgm:pt>
    <dgm:pt modelId="{C48341D6-430E-4176-99A3-D6877329CA01}" type="pres">
      <dgm:prSet presAssocID="{30424197-7337-4123-B7EA-3B82E9BC1369}" presName="Child2" presStyleLbl="node1" presStyleIdx="9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E8B14C0D-E4AE-4648-BE8B-F9E6F86BCE59}" type="pres">
      <dgm:prSet presAssocID="{30424197-7337-4123-B7EA-3B82E9BC1369}" presName="Accent9" presStyleCnt="0"/>
      <dgm:spPr/>
    </dgm:pt>
    <dgm:pt modelId="{D691AB91-2981-4BCD-9134-30C0094C2AAB}" type="pres">
      <dgm:prSet presAssocID="{30424197-7337-4123-B7EA-3B82E9BC1369}" presName="AccentHold1" presStyleLbl="node1" presStyleIdx="10" presStyleCnt="13"/>
      <dgm:spPr/>
    </dgm:pt>
    <dgm:pt modelId="{B0E79D10-4609-4CC5-8565-CE2E194CBA25}" type="pres">
      <dgm:prSet presAssocID="{30424197-7337-4123-B7EA-3B82E9BC1369}" presName="Accent10" presStyleCnt="0"/>
      <dgm:spPr/>
    </dgm:pt>
    <dgm:pt modelId="{1B3DF11E-215B-481D-8ACF-59CC46CEF846}" type="pres">
      <dgm:prSet presAssocID="{30424197-7337-4123-B7EA-3B82E9BC1369}" presName="AccentHold2" presStyleLbl="node1" presStyleIdx="11" presStyleCnt="13"/>
      <dgm:spPr/>
    </dgm:pt>
    <dgm:pt modelId="{9F01464E-32EA-4196-9DA0-4A419788064B}" type="pres">
      <dgm:prSet presAssocID="{30424197-7337-4123-B7EA-3B82E9BC1369}" presName="Accent11" presStyleCnt="0"/>
      <dgm:spPr/>
    </dgm:pt>
    <dgm:pt modelId="{C5893768-66DA-42F2-A26B-881457E7D193}" type="pres">
      <dgm:prSet presAssocID="{30424197-7337-4123-B7EA-3B82E9BC1369}" presName="AccentHold3" presStyleLbl="node1" presStyleIdx="12" presStyleCnt="13"/>
      <dgm:spPr/>
    </dgm:pt>
  </dgm:ptLst>
  <dgm:cxnLst>
    <dgm:cxn modelId="{F93D608A-2047-4186-B3EE-E48C8BE6BAFC}" type="presOf" srcId="{2D48305D-85EB-41F5-B920-CA87D54FFEA3}" destId="{9C373FD3-94B4-423F-9A5B-9F71ED380332}" srcOrd="0" destOrd="0" presId="urn:microsoft.com/office/officeart/2009/3/layout/CircleRelationship"/>
    <dgm:cxn modelId="{F021FE4D-B99A-4592-AE9F-FB91C8D662A2}" type="presOf" srcId="{D30E5976-7078-4730-A3FA-6559F0B1468C}" destId="{4A2E7362-4DD8-43B9-A205-3E07B7D5B5D5}" srcOrd="0" destOrd="0" presId="urn:microsoft.com/office/officeart/2009/3/layout/CircleRelationship"/>
    <dgm:cxn modelId="{8FB947B2-D5FE-4D04-BDFC-55EFC727E129}" srcId="{B3271F74-C9AA-49C1-929A-A3EE77DF32D6}" destId="{30424197-7337-4123-B7EA-3B82E9BC1369}" srcOrd="1" destOrd="0" parTransId="{45ADEA14-A819-4814-A975-CF06AAA4C327}" sibTransId="{4153A924-B9D3-45EB-B7BB-171FD71DF2A6}"/>
    <dgm:cxn modelId="{07A61B4F-7F7D-4073-8DD5-CDCD7EFE14A9}" srcId="{B3271F74-C9AA-49C1-929A-A3EE77DF32D6}" destId="{D30E5976-7078-4730-A3FA-6559F0B1468C}" srcOrd="0" destOrd="0" parTransId="{ABE407A1-0445-42FB-8AC0-8666A065F496}" sibTransId="{EF0ACEF0-FAE6-4B89-829C-5778CA90D6C9}"/>
    <dgm:cxn modelId="{FA4369DC-4D3B-41D4-BF42-188B3DA499B7}" type="presOf" srcId="{30424197-7337-4123-B7EA-3B82E9BC1369}" destId="{C48341D6-430E-4176-99A3-D6877329CA01}" srcOrd="0" destOrd="0" presId="urn:microsoft.com/office/officeart/2009/3/layout/CircleRelationship"/>
    <dgm:cxn modelId="{6D109197-3FDA-4059-8719-38680C1F58F9}" type="presOf" srcId="{B3271F74-C9AA-49C1-929A-A3EE77DF32D6}" destId="{40C1F1BA-FE12-411D-AAA4-0C30A6DBA946}" srcOrd="0" destOrd="0" presId="urn:microsoft.com/office/officeart/2009/3/layout/CircleRelationship"/>
    <dgm:cxn modelId="{834BEBE4-DCCF-4C64-B275-ECF387C1C7B4}" srcId="{2D48305D-85EB-41F5-B920-CA87D54FFEA3}" destId="{B3271F74-C9AA-49C1-929A-A3EE77DF32D6}" srcOrd="0" destOrd="0" parTransId="{9CBF6157-366C-4C5D-A207-BD73DDF9079B}" sibTransId="{0FAF55E4-0B14-4F0C-98C6-8FE564CBFA5B}"/>
    <dgm:cxn modelId="{2681AA4D-FBBE-4879-92BA-B82BFC9EA1C1}" type="presParOf" srcId="{9C373FD3-94B4-423F-9A5B-9F71ED380332}" destId="{40C1F1BA-FE12-411D-AAA4-0C30A6DBA946}" srcOrd="0" destOrd="0" presId="urn:microsoft.com/office/officeart/2009/3/layout/CircleRelationship"/>
    <dgm:cxn modelId="{DA9CD7A8-51D1-420B-90DC-58EE93DEC45E}" type="presParOf" srcId="{9C373FD3-94B4-423F-9A5B-9F71ED380332}" destId="{76E8251B-9AB4-40BE-BD47-7A6B1E78333A}" srcOrd="1" destOrd="0" presId="urn:microsoft.com/office/officeart/2009/3/layout/CircleRelationship"/>
    <dgm:cxn modelId="{76226E6B-FC4A-46E2-BD6D-B9D6E347AFAE}" type="presParOf" srcId="{9C373FD3-94B4-423F-9A5B-9F71ED380332}" destId="{4D933D2A-D4EF-413B-B85F-820DA3CE2436}" srcOrd="2" destOrd="0" presId="urn:microsoft.com/office/officeart/2009/3/layout/CircleRelationship"/>
    <dgm:cxn modelId="{00C07F45-9AE8-4D0F-B12C-7A69422F13A9}" type="presParOf" srcId="{9C373FD3-94B4-423F-9A5B-9F71ED380332}" destId="{3C131915-14D0-4C2C-A87B-41045E823FE1}" srcOrd="3" destOrd="0" presId="urn:microsoft.com/office/officeart/2009/3/layout/CircleRelationship"/>
    <dgm:cxn modelId="{80F502DB-9811-4226-B519-07FEF624A4A8}" type="presParOf" srcId="{9C373FD3-94B4-423F-9A5B-9F71ED380332}" destId="{3FCD482C-6204-4016-A8F5-973F60B554DA}" srcOrd="4" destOrd="0" presId="urn:microsoft.com/office/officeart/2009/3/layout/CircleRelationship"/>
    <dgm:cxn modelId="{735F6A1F-3868-45FA-A7CA-62095D42C611}" type="presParOf" srcId="{9C373FD3-94B4-423F-9A5B-9F71ED380332}" destId="{95B8F3CB-FF6F-4BC3-B8F3-A0A1D5332758}" srcOrd="5" destOrd="0" presId="urn:microsoft.com/office/officeart/2009/3/layout/CircleRelationship"/>
    <dgm:cxn modelId="{945B2C12-767A-45E7-BE61-734ACE86237B}" type="presParOf" srcId="{9C373FD3-94B4-423F-9A5B-9F71ED380332}" destId="{C54F3D13-9264-4230-8627-5C8BC9D0FDC5}" srcOrd="6" destOrd="0" presId="urn:microsoft.com/office/officeart/2009/3/layout/CircleRelationship"/>
    <dgm:cxn modelId="{E5B75A3C-A0BD-4EF4-A760-449372D2124D}" type="presParOf" srcId="{9C373FD3-94B4-423F-9A5B-9F71ED380332}" destId="{4A2E7362-4DD8-43B9-A205-3E07B7D5B5D5}" srcOrd="7" destOrd="0" presId="urn:microsoft.com/office/officeart/2009/3/layout/CircleRelationship"/>
    <dgm:cxn modelId="{93D39ED6-479A-4931-B4F3-260D85B3B7EF}" type="presParOf" srcId="{9C373FD3-94B4-423F-9A5B-9F71ED380332}" destId="{933FC4A1-C86F-4F1D-ACC1-4A41679BE347}" srcOrd="8" destOrd="0" presId="urn:microsoft.com/office/officeart/2009/3/layout/CircleRelationship"/>
    <dgm:cxn modelId="{D6907A70-9334-48BD-A95E-D4667EC1094F}" type="presParOf" srcId="{933FC4A1-C86F-4F1D-ACC1-4A41679BE347}" destId="{F011F682-87F0-4521-A334-8EE7F4165192}" srcOrd="0" destOrd="0" presId="urn:microsoft.com/office/officeart/2009/3/layout/CircleRelationship"/>
    <dgm:cxn modelId="{2280879D-7814-42CD-B4E1-571213302030}" type="presParOf" srcId="{9C373FD3-94B4-423F-9A5B-9F71ED380332}" destId="{C1F0684D-85AB-4DAE-9C2A-127C514308CD}" srcOrd="9" destOrd="0" presId="urn:microsoft.com/office/officeart/2009/3/layout/CircleRelationship"/>
    <dgm:cxn modelId="{E3304C13-2B19-4AEF-B48A-CA7C1BAC101C}" type="presParOf" srcId="{C1F0684D-85AB-4DAE-9C2A-127C514308CD}" destId="{0AC90E48-9296-4A63-A1EC-CD68E6B848A3}" srcOrd="0" destOrd="0" presId="urn:microsoft.com/office/officeart/2009/3/layout/CircleRelationship"/>
    <dgm:cxn modelId="{454D44D5-0B05-4A23-B737-625E0E8292AD}" type="presParOf" srcId="{9C373FD3-94B4-423F-9A5B-9F71ED380332}" destId="{C48341D6-430E-4176-99A3-D6877329CA01}" srcOrd="10" destOrd="0" presId="urn:microsoft.com/office/officeart/2009/3/layout/CircleRelationship"/>
    <dgm:cxn modelId="{B9CD3522-2AD2-4420-BE1F-7618BE856D6F}" type="presParOf" srcId="{9C373FD3-94B4-423F-9A5B-9F71ED380332}" destId="{E8B14C0D-E4AE-4648-BE8B-F9E6F86BCE59}" srcOrd="11" destOrd="0" presId="urn:microsoft.com/office/officeart/2009/3/layout/CircleRelationship"/>
    <dgm:cxn modelId="{109664A9-87FB-4ECC-BF35-5904344EAA0D}" type="presParOf" srcId="{E8B14C0D-E4AE-4648-BE8B-F9E6F86BCE59}" destId="{D691AB91-2981-4BCD-9134-30C0094C2AAB}" srcOrd="0" destOrd="0" presId="urn:microsoft.com/office/officeart/2009/3/layout/CircleRelationship"/>
    <dgm:cxn modelId="{77C8DAFD-963E-4B4E-89C6-D8D9DFD296C2}" type="presParOf" srcId="{9C373FD3-94B4-423F-9A5B-9F71ED380332}" destId="{B0E79D10-4609-4CC5-8565-CE2E194CBA25}" srcOrd="12" destOrd="0" presId="urn:microsoft.com/office/officeart/2009/3/layout/CircleRelationship"/>
    <dgm:cxn modelId="{00A8B30D-F9AC-4448-B968-F9439E7591D8}" type="presParOf" srcId="{B0E79D10-4609-4CC5-8565-CE2E194CBA25}" destId="{1B3DF11E-215B-481D-8ACF-59CC46CEF846}" srcOrd="0" destOrd="0" presId="urn:microsoft.com/office/officeart/2009/3/layout/CircleRelationship"/>
    <dgm:cxn modelId="{210925EE-8CA8-451E-8275-45386A46B39C}" type="presParOf" srcId="{9C373FD3-94B4-423F-9A5B-9F71ED380332}" destId="{9F01464E-32EA-4196-9DA0-4A419788064B}" srcOrd="13" destOrd="0" presId="urn:microsoft.com/office/officeart/2009/3/layout/CircleRelationship"/>
    <dgm:cxn modelId="{B6528AF5-8308-41C7-A9F3-C12CBD1CAD46}" type="presParOf" srcId="{9F01464E-32EA-4196-9DA0-4A419788064B}" destId="{C5893768-66DA-42F2-A26B-881457E7D193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5F5DA1-6D83-456C-92F3-FBF3E557B275}" type="doc">
      <dgm:prSet loTypeId="urn:microsoft.com/office/officeart/2005/8/layout/radial6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AF97F33-CF25-4EEC-954B-7D3601DF1261}">
      <dgm:prSet phldrT="[Text]"/>
      <dgm:spPr/>
      <dgm:t>
        <a:bodyPr/>
        <a:lstStyle/>
        <a:p>
          <a:r>
            <a:rPr lang="en-IN" dirty="0" smtClean="0"/>
            <a:t>BACK END</a:t>
          </a:r>
          <a:endParaRPr lang="en-IN" dirty="0"/>
        </a:p>
      </dgm:t>
    </dgm:pt>
    <dgm:pt modelId="{3FD01D7D-3FD0-4FF8-89D3-EC9965368F1A}" type="parTrans" cxnId="{D391A043-46DE-4D22-872E-2D3F90A2A6A1}">
      <dgm:prSet/>
      <dgm:spPr/>
      <dgm:t>
        <a:bodyPr/>
        <a:lstStyle/>
        <a:p>
          <a:endParaRPr lang="en-IN"/>
        </a:p>
      </dgm:t>
    </dgm:pt>
    <dgm:pt modelId="{51F80B78-329F-4C2E-872C-94A36DCE9CAE}" type="sibTrans" cxnId="{D391A043-46DE-4D22-872E-2D3F90A2A6A1}">
      <dgm:prSet/>
      <dgm:spPr/>
      <dgm:t>
        <a:bodyPr/>
        <a:lstStyle/>
        <a:p>
          <a:endParaRPr lang="en-IN"/>
        </a:p>
      </dgm:t>
    </dgm:pt>
    <dgm:pt modelId="{27187885-DDF2-4778-A804-EDA49B4D1518}">
      <dgm:prSet phldrT="[Text]"/>
      <dgm:spPr/>
      <dgm:t>
        <a:bodyPr/>
        <a:lstStyle/>
        <a:p>
          <a:r>
            <a:rPr lang="en-IN" dirty="0" smtClean="0"/>
            <a:t>MYSQL	</a:t>
          </a:r>
          <a:endParaRPr lang="en-IN" dirty="0"/>
        </a:p>
      </dgm:t>
    </dgm:pt>
    <dgm:pt modelId="{B247E8A8-675E-4D79-BC70-1FACA8023DDA}" type="parTrans" cxnId="{9FFE2DAA-5B70-4546-823C-6AF74A8D8FF3}">
      <dgm:prSet/>
      <dgm:spPr/>
      <dgm:t>
        <a:bodyPr/>
        <a:lstStyle/>
        <a:p>
          <a:endParaRPr lang="en-IN"/>
        </a:p>
      </dgm:t>
    </dgm:pt>
    <dgm:pt modelId="{0C07E30C-ED04-49BC-81F4-10E9F17AEBED}" type="sibTrans" cxnId="{9FFE2DAA-5B70-4546-823C-6AF74A8D8FF3}">
      <dgm:prSet/>
      <dgm:spPr/>
      <dgm:t>
        <a:bodyPr/>
        <a:lstStyle/>
        <a:p>
          <a:endParaRPr lang="en-IN"/>
        </a:p>
      </dgm:t>
    </dgm:pt>
    <dgm:pt modelId="{0103D1BC-6856-48E2-8000-D7F17F4664D0}">
      <dgm:prSet phldrT="[Text]"/>
      <dgm:spPr/>
      <dgm:t>
        <a:bodyPr/>
        <a:lstStyle/>
        <a:p>
          <a:r>
            <a:rPr lang="en-IN" dirty="0" smtClean="0"/>
            <a:t>PHP</a:t>
          </a:r>
          <a:endParaRPr lang="en-IN" dirty="0"/>
        </a:p>
      </dgm:t>
    </dgm:pt>
    <dgm:pt modelId="{0B47E427-2E13-4887-92F4-7EF271264C23}" type="sibTrans" cxnId="{8099F19B-5AD4-46DD-AF0F-EDDD7726C5F0}">
      <dgm:prSet/>
      <dgm:spPr/>
      <dgm:t>
        <a:bodyPr/>
        <a:lstStyle/>
        <a:p>
          <a:endParaRPr lang="en-IN"/>
        </a:p>
      </dgm:t>
    </dgm:pt>
    <dgm:pt modelId="{B30A75A6-B42E-4F14-9A44-AC541C9DC789}" type="parTrans" cxnId="{8099F19B-5AD4-46DD-AF0F-EDDD7726C5F0}">
      <dgm:prSet/>
      <dgm:spPr/>
      <dgm:t>
        <a:bodyPr/>
        <a:lstStyle/>
        <a:p>
          <a:endParaRPr lang="en-IN"/>
        </a:p>
      </dgm:t>
    </dgm:pt>
    <dgm:pt modelId="{12438B19-7285-4873-8256-29AE1286F13E}" type="pres">
      <dgm:prSet presAssocID="{AB5F5DA1-6D83-456C-92F3-FBF3E557B27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16BB4F2-8E97-4740-807A-7446E7C07E05}" type="pres">
      <dgm:prSet presAssocID="{FAF97F33-CF25-4EEC-954B-7D3601DF1261}" presName="centerShape" presStyleLbl="node0" presStyleIdx="0" presStyleCnt="1"/>
      <dgm:spPr/>
      <dgm:t>
        <a:bodyPr/>
        <a:lstStyle/>
        <a:p>
          <a:endParaRPr lang="en-IN"/>
        </a:p>
      </dgm:t>
    </dgm:pt>
    <dgm:pt modelId="{3BDA8833-0575-4BEA-8315-A88F99312C48}" type="pres">
      <dgm:prSet presAssocID="{0103D1BC-6856-48E2-8000-D7F17F4664D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1877011-48F5-407E-B2FE-D56E503C1BC0}" type="pres">
      <dgm:prSet presAssocID="{0103D1BC-6856-48E2-8000-D7F17F4664D0}" presName="dummy" presStyleCnt="0"/>
      <dgm:spPr/>
    </dgm:pt>
    <dgm:pt modelId="{362F03D7-C373-4758-B8C4-9696E65AF4B7}" type="pres">
      <dgm:prSet presAssocID="{0B47E427-2E13-4887-92F4-7EF271264C23}" presName="sibTrans" presStyleLbl="sibTrans2D1" presStyleIdx="0" presStyleCnt="2"/>
      <dgm:spPr/>
      <dgm:t>
        <a:bodyPr/>
        <a:lstStyle/>
        <a:p>
          <a:endParaRPr lang="en-IN"/>
        </a:p>
      </dgm:t>
    </dgm:pt>
    <dgm:pt modelId="{602BF141-65E3-4C92-8F76-C6D15C8568E0}" type="pres">
      <dgm:prSet presAssocID="{27187885-DDF2-4778-A804-EDA49B4D151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BA1CA05-E251-43AF-96F2-43C82E75A561}" type="pres">
      <dgm:prSet presAssocID="{27187885-DDF2-4778-A804-EDA49B4D1518}" presName="dummy" presStyleCnt="0"/>
      <dgm:spPr/>
    </dgm:pt>
    <dgm:pt modelId="{9C5944BF-4949-4867-8A26-6CD64F8B355B}" type="pres">
      <dgm:prSet presAssocID="{0C07E30C-ED04-49BC-81F4-10E9F17AEBED}" presName="sibTrans" presStyleLbl="sibTrans2D1" presStyleIdx="1" presStyleCnt="2"/>
      <dgm:spPr/>
      <dgm:t>
        <a:bodyPr/>
        <a:lstStyle/>
        <a:p>
          <a:endParaRPr lang="en-IN"/>
        </a:p>
      </dgm:t>
    </dgm:pt>
  </dgm:ptLst>
  <dgm:cxnLst>
    <dgm:cxn modelId="{D3CA7DAB-67A5-47E4-BDCB-5DBBC26B7A58}" type="presOf" srcId="{0103D1BC-6856-48E2-8000-D7F17F4664D0}" destId="{3BDA8833-0575-4BEA-8315-A88F99312C48}" srcOrd="0" destOrd="0" presId="urn:microsoft.com/office/officeart/2005/8/layout/radial6"/>
    <dgm:cxn modelId="{817874A8-800A-4000-BF5D-2FA292C52E31}" type="presOf" srcId="{0B47E427-2E13-4887-92F4-7EF271264C23}" destId="{362F03D7-C373-4758-B8C4-9696E65AF4B7}" srcOrd="0" destOrd="0" presId="urn:microsoft.com/office/officeart/2005/8/layout/radial6"/>
    <dgm:cxn modelId="{416FF0CE-2084-4DB4-AC6F-5DC76955C483}" type="presOf" srcId="{AB5F5DA1-6D83-456C-92F3-FBF3E557B275}" destId="{12438B19-7285-4873-8256-29AE1286F13E}" srcOrd="0" destOrd="0" presId="urn:microsoft.com/office/officeart/2005/8/layout/radial6"/>
    <dgm:cxn modelId="{D391A043-46DE-4D22-872E-2D3F90A2A6A1}" srcId="{AB5F5DA1-6D83-456C-92F3-FBF3E557B275}" destId="{FAF97F33-CF25-4EEC-954B-7D3601DF1261}" srcOrd="0" destOrd="0" parTransId="{3FD01D7D-3FD0-4FF8-89D3-EC9965368F1A}" sibTransId="{51F80B78-329F-4C2E-872C-94A36DCE9CAE}"/>
    <dgm:cxn modelId="{C055B9C2-5B85-4340-A6F2-7D56FB9007E1}" type="presOf" srcId="{FAF97F33-CF25-4EEC-954B-7D3601DF1261}" destId="{416BB4F2-8E97-4740-807A-7446E7C07E05}" srcOrd="0" destOrd="0" presId="urn:microsoft.com/office/officeart/2005/8/layout/radial6"/>
    <dgm:cxn modelId="{90749C5B-634A-499B-AB87-62FC799D9EC8}" type="presOf" srcId="{0C07E30C-ED04-49BC-81F4-10E9F17AEBED}" destId="{9C5944BF-4949-4867-8A26-6CD64F8B355B}" srcOrd="0" destOrd="0" presId="urn:microsoft.com/office/officeart/2005/8/layout/radial6"/>
    <dgm:cxn modelId="{9FFE2DAA-5B70-4546-823C-6AF74A8D8FF3}" srcId="{FAF97F33-CF25-4EEC-954B-7D3601DF1261}" destId="{27187885-DDF2-4778-A804-EDA49B4D1518}" srcOrd="1" destOrd="0" parTransId="{B247E8A8-675E-4D79-BC70-1FACA8023DDA}" sibTransId="{0C07E30C-ED04-49BC-81F4-10E9F17AEBED}"/>
    <dgm:cxn modelId="{EA8538DC-BDE9-4641-B46D-55CD2C557EF5}" type="presOf" srcId="{27187885-DDF2-4778-A804-EDA49B4D1518}" destId="{602BF141-65E3-4C92-8F76-C6D15C8568E0}" srcOrd="0" destOrd="0" presId="urn:microsoft.com/office/officeart/2005/8/layout/radial6"/>
    <dgm:cxn modelId="{8099F19B-5AD4-46DD-AF0F-EDDD7726C5F0}" srcId="{FAF97F33-CF25-4EEC-954B-7D3601DF1261}" destId="{0103D1BC-6856-48E2-8000-D7F17F4664D0}" srcOrd="0" destOrd="0" parTransId="{B30A75A6-B42E-4F14-9A44-AC541C9DC789}" sibTransId="{0B47E427-2E13-4887-92F4-7EF271264C23}"/>
    <dgm:cxn modelId="{3E2DE211-8278-4D65-AED9-2BB8954A4BD8}" type="presParOf" srcId="{12438B19-7285-4873-8256-29AE1286F13E}" destId="{416BB4F2-8E97-4740-807A-7446E7C07E05}" srcOrd="0" destOrd="0" presId="urn:microsoft.com/office/officeart/2005/8/layout/radial6"/>
    <dgm:cxn modelId="{B14ACFCD-7975-4A06-BE0F-DE337D0FD646}" type="presParOf" srcId="{12438B19-7285-4873-8256-29AE1286F13E}" destId="{3BDA8833-0575-4BEA-8315-A88F99312C48}" srcOrd="1" destOrd="0" presId="urn:microsoft.com/office/officeart/2005/8/layout/radial6"/>
    <dgm:cxn modelId="{509D223A-5554-4A23-95A8-A4B35565A85B}" type="presParOf" srcId="{12438B19-7285-4873-8256-29AE1286F13E}" destId="{21877011-48F5-407E-B2FE-D56E503C1BC0}" srcOrd="2" destOrd="0" presId="urn:microsoft.com/office/officeart/2005/8/layout/radial6"/>
    <dgm:cxn modelId="{7ECFDA7F-02DD-4D7F-857E-4262C4DEC820}" type="presParOf" srcId="{12438B19-7285-4873-8256-29AE1286F13E}" destId="{362F03D7-C373-4758-B8C4-9696E65AF4B7}" srcOrd="3" destOrd="0" presId="urn:microsoft.com/office/officeart/2005/8/layout/radial6"/>
    <dgm:cxn modelId="{F438A886-25CA-4BAC-B30D-3920E57F0081}" type="presParOf" srcId="{12438B19-7285-4873-8256-29AE1286F13E}" destId="{602BF141-65E3-4C92-8F76-C6D15C8568E0}" srcOrd="4" destOrd="0" presId="urn:microsoft.com/office/officeart/2005/8/layout/radial6"/>
    <dgm:cxn modelId="{0107136E-7340-463D-925B-2394DDE24339}" type="presParOf" srcId="{12438B19-7285-4873-8256-29AE1286F13E}" destId="{5BA1CA05-E251-43AF-96F2-43C82E75A561}" srcOrd="5" destOrd="0" presId="urn:microsoft.com/office/officeart/2005/8/layout/radial6"/>
    <dgm:cxn modelId="{4CACD844-4219-4A86-9946-F75881DFAE65}" type="presParOf" srcId="{12438B19-7285-4873-8256-29AE1286F13E}" destId="{9C5944BF-4949-4867-8A26-6CD64F8B355B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264586-F7DB-499A-83F8-9C23FE5372E6}" type="doc">
      <dgm:prSet loTypeId="urn:microsoft.com/office/officeart/2005/8/layout/cycle2" loCatId="cycle" qsTypeId="urn:microsoft.com/office/officeart/2005/8/quickstyle/3d7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BABC000-8F8A-4AF1-BD53-56A2CFB9F58A}">
      <dgm:prSet phldrT="[Text]"/>
      <dgm:spPr/>
      <dgm:t>
        <a:bodyPr/>
        <a:lstStyle/>
        <a:p>
          <a:r>
            <a:rPr lang="en-IN" dirty="0" smtClean="0"/>
            <a:t>PHP</a:t>
          </a:r>
          <a:endParaRPr lang="en-IN" dirty="0"/>
        </a:p>
      </dgm:t>
    </dgm:pt>
    <dgm:pt modelId="{8721B38E-724B-4D50-B267-D92125DA8A28}" type="parTrans" cxnId="{E53765D7-75CB-485D-BF74-110FB794CB6F}">
      <dgm:prSet/>
      <dgm:spPr/>
      <dgm:t>
        <a:bodyPr/>
        <a:lstStyle/>
        <a:p>
          <a:endParaRPr lang="en-IN"/>
        </a:p>
      </dgm:t>
    </dgm:pt>
    <dgm:pt modelId="{B57D70EA-6D6A-4C64-8B6D-0AFF8A0278A4}" type="sibTrans" cxnId="{E53765D7-75CB-485D-BF74-110FB794CB6F}">
      <dgm:prSet/>
      <dgm:spPr/>
      <dgm:t>
        <a:bodyPr/>
        <a:lstStyle/>
        <a:p>
          <a:endParaRPr lang="en-IN"/>
        </a:p>
      </dgm:t>
    </dgm:pt>
    <dgm:pt modelId="{841BC725-408A-4C1D-8DC9-062B58007E2C}">
      <dgm:prSet phldrT="[Text]"/>
      <dgm:spPr/>
      <dgm:t>
        <a:bodyPr/>
        <a:lstStyle/>
        <a:p>
          <a:r>
            <a:rPr lang="en-IN" dirty="0" smtClean="0"/>
            <a:t>DATABASE SERVER</a:t>
          </a:r>
          <a:endParaRPr lang="en-IN" dirty="0"/>
        </a:p>
      </dgm:t>
    </dgm:pt>
    <dgm:pt modelId="{370037D3-F047-4405-9024-0B4DD83CFC83}" type="parTrans" cxnId="{DD00BF8C-CE6A-41E2-9A63-AA7330EA1EF7}">
      <dgm:prSet/>
      <dgm:spPr/>
      <dgm:t>
        <a:bodyPr/>
        <a:lstStyle/>
        <a:p>
          <a:endParaRPr lang="en-IN"/>
        </a:p>
      </dgm:t>
    </dgm:pt>
    <dgm:pt modelId="{666602F4-C4E4-40C3-9B11-056BF4BD65EE}" type="sibTrans" cxnId="{DD00BF8C-CE6A-41E2-9A63-AA7330EA1EF7}">
      <dgm:prSet/>
      <dgm:spPr/>
      <dgm:t>
        <a:bodyPr/>
        <a:lstStyle/>
        <a:p>
          <a:endParaRPr lang="en-IN"/>
        </a:p>
      </dgm:t>
    </dgm:pt>
    <dgm:pt modelId="{2CCCD26E-64BD-4F9D-8939-F28E383B7349}">
      <dgm:prSet phldrT="[Text]"/>
      <dgm:spPr/>
      <dgm:t>
        <a:bodyPr/>
        <a:lstStyle/>
        <a:p>
          <a:r>
            <a:rPr lang="en-IN" dirty="0" smtClean="0"/>
            <a:t>PHP</a:t>
          </a:r>
          <a:endParaRPr lang="en-IN" dirty="0"/>
        </a:p>
      </dgm:t>
    </dgm:pt>
    <dgm:pt modelId="{0587F282-6648-49AB-8858-CC9EB617D4C8}" type="parTrans" cxnId="{1E83BF1D-4535-4650-8A47-53D41BFF39B8}">
      <dgm:prSet/>
      <dgm:spPr/>
      <dgm:t>
        <a:bodyPr/>
        <a:lstStyle/>
        <a:p>
          <a:endParaRPr lang="en-IN"/>
        </a:p>
      </dgm:t>
    </dgm:pt>
    <dgm:pt modelId="{5F5AEEB5-2018-466E-BFEF-A4E5F3D94FB7}" type="sibTrans" cxnId="{1E83BF1D-4535-4650-8A47-53D41BFF39B8}">
      <dgm:prSet/>
      <dgm:spPr/>
      <dgm:t>
        <a:bodyPr/>
        <a:lstStyle/>
        <a:p>
          <a:endParaRPr lang="en-IN"/>
        </a:p>
      </dgm:t>
    </dgm:pt>
    <dgm:pt modelId="{8EFDB723-5F83-4F97-B71A-F70A01C0A339}">
      <dgm:prSet phldrT="[Text]"/>
      <dgm:spPr/>
      <dgm:t>
        <a:bodyPr/>
        <a:lstStyle/>
        <a:p>
          <a:r>
            <a:rPr lang="en-IN" dirty="0" smtClean="0"/>
            <a:t>HTML</a:t>
          </a:r>
          <a:endParaRPr lang="en-IN" dirty="0"/>
        </a:p>
      </dgm:t>
    </dgm:pt>
    <dgm:pt modelId="{A50F328A-C2D7-4879-9C2B-70466CEF85E4}" type="parTrans" cxnId="{EF8B8199-623F-4766-9D5D-3E080420D61A}">
      <dgm:prSet/>
      <dgm:spPr/>
      <dgm:t>
        <a:bodyPr/>
        <a:lstStyle/>
        <a:p>
          <a:endParaRPr lang="en-IN"/>
        </a:p>
      </dgm:t>
    </dgm:pt>
    <dgm:pt modelId="{866DDE8D-0E24-46B4-8161-3F16539EA56C}" type="sibTrans" cxnId="{EF8B8199-623F-4766-9D5D-3E080420D61A}">
      <dgm:prSet/>
      <dgm:spPr/>
      <dgm:t>
        <a:bodyPr/>
        <a:lstStyle/>
        <a:p>
          <a:endParaRPr lang="en-IN"/>
        </a:p>
      </dgm:t>
    </dgm:pt>
    <dgm:pt modelId="{E3536DFE-0424-424E-9798-0E652EC7CA43}">
      <dgm:prSet phldrT="[Text]"/>
      <dgm:spPr/>
      <dgm:t>
        <a:bodyPr/>
        <a:lstStyle/>
        <a:p>
          <a:r>
            <a:rPr lang="en-IN" dirty="0" smtClean="0"/>
            <a:t>USER</a:t>
          </a:r>
          <a:endParaRPr lang="en-IN" dirty="0"/>
        </a:p>
      </dgm:t>
    </dgm:pt>
    <dgm:pt modelId="{35CD4216-BE53-48AE-96C2-2E9391C289FD}" type="parTrans" cxnId="{22732999-2A26-4C83-8F49-088496082899}">
      <dgm:prSet/>
      <dgm:spPr/>
      <dgm:t>
        <a:bodyPr/>
        <a:lstStyle/>
        <a:p>
          <a:endParaRPr lang="en-IN"/>
        </a:p>
      </dgm:t>
    </dgm:pt>
    <dgm:pt modelId="{D09875B9-1BB0-4E9E-9A2B-0C0E0CD33032}" type="sibTrans" cxnId="{22732999-2A26-4C83-8F49-088496082899}">
      <dgm:prSet/>
      <dgm:spPr/>
      <dgm:t>
        <a:bodyPr/>
        <a:lstStyle/>
        <a:p>
          <a:endParaRPr lang="en-IN"/>
        </a:p>
      </dgm:t>
    </dgm:pt>
    <dgm:pt modelId="{60408663-E5D0-4845-83F3-272D1691C113}">
      <dgm:prSet phldrT="[Text]"/>
      <dgm:spPr/>
      <dgm:t>
        <a:bodyPr/>
        <a:lstStyle/>
        <a:p>
          <a:r>
            <a:rPr lang="en-IN" dirty="0" smtClean="0"/>
            <a:t>HTML FORM</a:t>
          </a:r>
          <a:endParaRPr lang="en-IN" dirty="0"/>
        </a:p>
      </dgm:t>
    </dgm:pt>
    <dgm:pt modelId="{B3BF927A-DEA6-485B-9E64-1D5E466B1492}" type="parTrans" cxnId="{13D39485-A0E7-4EF1-A890-E7DF6824ED99}">
      <dgm:prSet/>
      <dgm:spPr/>
      <dgm:t>
        <a:bodyPr/>
        <a:lstStyle/>
        <a:p>
          <a:endParaRPr lang="en-IN"/>
        </a:p>
      </dgm:t>
    </dgm:pt>
    <dgm:pt modelId="{B2E331A2-7E38-4FB3-85E3-8A837F3594DB}" type="sibTrans" cxnId="{13D39485-A0E7-4EF1-A890-E7DF6824ED99}">
      <dgm:prSet/>
      <dgm:spPr/>
      <dgm:t>
        <a:bodyPr/>
        <a:lstStyle/>
        <a:p>
          <a:endParaRPr lang="en-IN"/>
        </a:p>
      </dgm:t>
    </dgm:pt>
    <dgm:pt modelId="{6597CCDE-18CE-46F1-9090-1C3AB1A0C9D5}" type="pres">
      <dgm:prSet presAssocID="{6E264586-F7DB-499A-83F8-9C23FE5372E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C7AB6F6-0CE0-4C87-B5D9-F7B5D2E2718C}" type="pres">
      <dgm:prSet presAssocID="{8BABC000-8F8A-4AF1-BD53-56A2CFB9F58A}" presName="node" presStyleLbl="node1" presStyleIdx="0" presStyleCnt="6" custRadScaleRad="96380" custRadScaleInc="502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93B4D08-E165-4B09-A8B7-CFFDEA4D08FF}" type="pres">
      <dgm:prSet presAssocID="{B57D70EA-6D6A-4C64-8B6D-0AFF8A0278A4}" presName="sibTrans" presStyleLbl="sibTrans2D1" presStyleIdx="0" presStyleCnt="6"/>
      <dgm:spPr/>
      <dgm:t>
        <a:bodyPr/>
        <a:lstStyle/>
        <a:p>
          <a:endParaRPr lang="en-IN"/>
        </a:p>
      </dgm:t>
    </dgm:pt>
    <dgm:pt modelId="{B66C9B51-2D20-44F8-9E55-34F0BEA613EA}" type="pres">
      <dgm:prSet presAssocID="{B57D70EA-6D6A-4C64-8B6D-0AFF8A0278A4}" presName="connectorText" presStyleLbl="sibTrans2D1" presStyleIdx="0" presStyleCnt="6"/>
      <dgm:spPr/>
      <dgm:t>
        <a:bodyPr/>
        <a:lstStyle/>
        <a:p>
          <a:endParaRPr lang="en-IN"/>
        </a:p>
      </dgm:t>
    </dgm:pt>
    <dgm:pt modelId="{F9BE4ACF-6F9C-41F2-8F7B-3C423358C56A}" type="pres">
      <dgm:prSet presAssocID="{841BC725-408A-4C1D-8DC9-062B58007E2C}" presName="node" presStyleLbl="node1" presStyleIdx="1" presStyleCnt="6" custRadScaleRad="110443" custRadScaleInc="1027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BA27C0D-91E4-491C-84C4-D9AD28B51DCC}" type="pres">
      <dgm:prSet presAssocID="{666602F4-C4E4-40C3-9B11-056BF4BD65EE}" presName="sibTrans" presStyleLbl="sibTrans2D1" presStyleIdx="1" presStyleCnt="6"/>
      <dgm:spPr/>
      <dgm:t>
        <a:bodyPr/>
        <a:lstStyle/>
        <a:p>
          <a:endParaRPr lang="en-IN"/>
        </a:p>
      </dgm:t>
    </dgm:pt>
    <dgm:pt modelId="{0E531549-3432-4726-AF60-5F328C2C94BF}" type="pres">
      <dgm:prSet presAssocID="{666602F4-C4E4-40C3-9B11-056BF4BD65EE}" presName="connectorText" presStyleLbl="sibTrans2D1" presStyleIdx="1" presStyleCnt="6"/>
      <dgm:spPr/>
      <dgm:t>
        <a:bodyPr/>
        <a:lstStyle/>
        <a:p>
          <a:endParaRPr lang="en-IN"/>
        </a:p>
      </dgm:t>
    </dgm:pt>
    <dgm:pt modelId="{BD7E882D-D533-4241-BFB2-99EC4880F5C0}" type="pres">
      <dgm:prSet presAssocID="{2CCCD26E-64BD-4F9D-8939-F28E383B7349}" presName="node" presStyleLbl="node1" presStyleIdx="2" presStyleCnt="6" custRadScaleRad="112829" custRadScaleInc="-261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9B5103B-03B8-46D7-AC92-9D4CF9D0BB84}" type="pres">
      <dgm:prSet presAssocID="{5F5AEEB5-2018-466E-BFEF-A4E5F3D94FB7}" presName="sibTrans" presStyleLbl="sibTrans2D1" presStyleIdx="2" presStyleCnt="6"/>
      <dgm:spPr/>
      <dgm:t>
        <a:bodyPr/>
        <a:lstStyle/>
        <a:p>
          <a:endParaRPr lang="en-IN"/>
        </a:p>
      </dgm:t>
    </dgm:pt>
    <dgm:pt modelId="{592F01F2-F1A6-4C19-B167-DA29F40CB6EC}" type="pres">
      <dgm:prSet presAssocID="{5F5AEEB5-2018-466E-BFEF-A4E5F3D94FB7}" presName="connectorText" presStyleLbl="sibTrans2D1" presStyleIdx="2" presStyleCnt="6"/>
      <dgm:spPr/>
      <dgm:t>
        <a:bodyPr/>
        <a:lstStyle/>
        <a:p>
          <a:endParaRPr lang="en-IN"/>
        </a:p>
      </dgm:t>
    </dgm:pt>
    <dgm:pt modelId="{E1E976A0-23BB-45B6-AB25-FF594F774DB8}" type="pres">
      <dgm:prSet presAssocID="{8EFDB723-5F83-4F97-B71A-F70A01C0A339}" presName="node" presStyleLbl="node1" presStyleIdx="3" presStyleCnt="6" custRadScaleRad="99368" custRadScaleInc="-121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506BA97-3D58-4BFD-96FE-3B56C0B7DB19}" type="pres">
      <dgm:prSet presAssocID="{866DDE8D-0E24-46B4-8161-3F16539EA56C}" presName="sibTrans" presStyleLbl="sibTrans2D1" presStyleIdx="3" presStyleCnt="6"/>
      <dgm:spPr/>
      <dgm:t>
        <a:bodyPr/>
        <a:lstStyle/>
        <a:p>
          <a:endParaRPr lang="en-IN"/>
        </a:p>
      </dgm:t>
    </dgm:pt>
    <dgm:pt modelId="{CEF6AE6A-A104-45BF-AA38-AF5BB7B339C6}" type="pres">
      <dgm:prSet presAssocID="{866DDE8D-0E24-46B4-8161-3F16539EA56C}" presName="connectorText" presStyleLbl="sibTrans2D1" presStyleIdx="3" presStyleCnt="6"/>
      <dgm:spPr/>
      <dgm:t>
        <a:bodyPr/>
        <a:lstStyle/>
        <a:p>
          <a:endParaRPr lang="en-IN"/>
        </a:p>
      </dgm:t>
    </dgm:pt>
    <dgm:pt modelId="{67136DA4-9483-4B5D-977A-706C3EDC40B2}" type="pres">
      <dgm:prSet presAssocID="{E3536DFE-0424-424E-9798-0E652EC7CA43}" presName="node" presStyleLbl="node1" presStyleIdx="4" presStyleCnt="6" custRadScaleRad="106559" custRadScaleInc="775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A430A20-5DBE-4DD0-8963-0F1EA576B172}" type="pres">
      <dgm:prSet presAssocID="{D09875B9-1BB0-4E9E-9A2B-0C0E0CD33032}" presName="sibTrans" presStyleLbl="sibTrans2D1" presStyleIdx="4" presStyleCnt="6"/>
      <dgm:spPr/>
      <dgm:t>
        <a:bodyPr/>
        <a:lstStyle/>
        <a:p>
          <a:endParaRPr lang="en-IN"/>
        </a:p>
      </dgm:t>
    </dgm:pt>
    <dgm:pt modelId="{6057836E-82C3-4B30-BD16-26C1B90699AC}" type="pres">
      <dgm:prSet presAssocID="{D09875B9-1BB0-4E9E-9A2B-0C0E0CD33032}" presName="connectorText" presStyleLbl="sibTrans2D1" presStyleIdx="4" presStyleCnt="6"/>
      <dgm:spPr/>
      <dgm:t>
        <a:bodyPr/>
        <a:lstStyle/>
        <a:p>
          <a:endParaRPr lang="en-IN"/>
        </a:p>
      </dgm:t>
    </dgm:pt>
    <dgm:pt modelId="{1E02DA50-BDE4-4436-87E3-36AA94004246}" type="pres">
      <dgm:prSet presAssocID="{60408663-E5D0-4845-83F3-272D1691C113}" presName="node" presStyleLbl="node1" presStyleIdx="5" presStyleCnt="6" custRadScaleRad="110259" custRadScaleInc="-1347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7E7581-8F81-43D4-B05B-37BA9701674F}" type="pres">
      <dgm:prSet presAssocID="{B2E331A2-7E38-4FB3-85E3-8A837F3594DB}" presName="sibTrans" presStyleLbl="sibTrans2D1" presStyleIdx="5" presStyleCnt="6"/>
      <dgm:spPr/>
      <dgm:t>
        <a:bodyPr/>
        <a:lstStyle/>
        <a:p>
          <a:endParaRPr lang="en-IN"/>
        </a:p>
      </dgm:t>
    </dgm:pt>
    <dgm:pt modelId="{2D8254E2-D3F6-4504-9D0B-8D0C573838C4}" type="pres">
      <dgm:prSet presAssocID="{B2E331A2-7E38-4FB3-85E3-8A837F3594DB}" presName="connectorText" presStyleLbl="sibTrans2D1" presStyleIdx="5" presStyleCnt="6"/>
      <dgm:spPr/>
      <dgm:t>
        <a:bodyPr/>
        <a:lstStyle/>
        <a:p>
          <a:endParaRPr lang="en-IN"/>
        </a:p>
      </dgm:t>
    </dgm:pt>
  </dgm:ptLst>
  <dgm:cxnLst>
    <dgm:cxn modelId="{EF8B8199-623F-4766-9D5D-3E080420D61A}" srcId="{6E264586-F7DB-499A-83F8-9C23FE5372E6}" destId="{8EFDB723-5F83-4F97-B71A-F70A01C0A339}" srcOrd="3" destOrd="0" parTransId="{A50F328A-C2D7-4879-9C2B-70466CEF85E4}" sibTransId="{866DDE8D-0E24-46B4-8161-3F16539EA56C}"/>
    <dgm:cxn modelId="{22732999-2A26-4C83-8F49-088496082899}" srcId="{6E264586-F7DB-499A-83F8-9C23FE5372E6}" destId="{E3536DFE-0424-424E-9798-0E652EC7CA43}" srcOrd="4" destOrd="0" parTransId="{35CD4216-BE53-48AE-96C2-2E9391C289FD}" sibTransId="{D09875B9-1BB0-4E9E-9A2B-0C0E0CD33032}"/>
    <dgm:cxn modelId="{6912A748-B721-41D3-9EE5-00A5C348AA09}" type="presOf" srcId="{E3536DFE-0424-424E-9798-0E652EC7CA43}" destId="{67136DA4-9483-4B5D-977A-706C3EDC40B2}" srcOrd="0" destOrd="0" presId="urn:microsoft.com/office/officeart/2005/8/layout/cycle2"/>
    <dgm:cxn modelId="{F7495839-6CC8-4BEA-88D8-293FC2EF0111}" type="presOf" srcId="{866DDE8D-0E24-46B4-8161-3F16539EA56C}" destId="{9506BA97-3D58-4BFD-96FE-3B56C0B7DB19}" srcOrd="0" destOrd="0" presId="urn:microsoft.com/office/officeart/2005/8/layout/cycle2"/>
    <dgm:cxn modelId="{103A7C69-0042-47A0-8E2E-38646EF73E83}" type="presOf" srcId="{B2E331A2-7E38-4FB3-85E3-8A837F3594DB}" destId="{097E7581-8F81-43D4-B05B-37BA9701674F}" srcOrd="0" destOrd="0" presId="urn:microsoft.com/office/officeart/2005/8/layout/cycle2"/>
    <dgm:cxn modelId="{5F0A9BDA-57AF-4B6C-861A-739E6C6C673E}" type="presOf" srcId="{841BC725-408A-4C1D-8DC9-062B58007E2C}" destId="{F9BE4ACF-6F9C-41F2-8F7B-3C423358C56A}" srcOrd="0" destOrd="0" presId="urn:microsoft.com/office/officeart/2005/8/layout/cycle2"/>
    <dgm:cxn modelId="{73684301-A6BC-4517-955B-79753F2CF72B}" type="presOf" srcId="{D09875B9-1BB0-4E9E-9A2B-0C0E0CD33032}" destId="{6057836E-82C3-4B30-BD16-26C1B90699AC}" srcOrd="1" destOrd="0" presId="urn:microsoft.com/office/officeart/2005/8/layout/cycle2"/>
    <dgm:cxn modelId="{A3D23ED2-C505-47FB-BADA-4855298899C6}" type="presOf" srcId="{B2E331A2-7E38-4FB3-85E3-8A837F3594DB}" destId="{2D8254E2-D3F6-4504-9D0B-8D0C573838C4}" srcOrd="1" destOrd="0" presId="urn:microsoft.com/office/officeart/2005/8/layout/cycle2"/>
    <dgm:cxn modelId="{DD00BF8C-CE6A-41E2-9A63-AA7330EA1EF7}" srcId="{6E264586-F7DB-499A-83F8-9C23FE5372E6}" destId="{841BC725-408A-4C1D-8DC9-062B58007E2C}" srcOrd="1" destOrd="0" parTransId="{370037D3-F047-4405-9024-0B4DD83CFC83}" sibTransId="{666602F4-C4E4-40C3-9B11-056BF4BD65EE}"/>
    <dgm:cxn modelId="{13D39485-A0E7-4EF1-A890-E7DF6824ED99}" srcId="{6E264586-F7DB-499A-83F8-9C23FE5372E6}" destId="{60408663-E5D0-4845-83F3-272D1691C113}" srcOrd="5" destOrd="0" parTransId="{B3BF927A-DEA6-485B-9E64-1D5E466B1492}" sibTransId="{B2E331A2-7E38-4FB3-85E3-8A837F3594DB}"/>
    <dgm:cxn modelId="{BAEA5FC7-9F18-4A9D-9946-1C1C63E1369E}" type="presOf" srcId="{5F5AEEB5-2018-466E-BFEF-A4E5F3D94FB7}" destId="{592F01F2-F1A6-4C19-B167-DA29F40CB6EC}" srcOrd="1" destOrd="0" presId="urn:microsoft.com/office/officeart/2005/8/layout/cycle2"/>
    <dgm:cxn modelId="{1E83BF1D-4535-4650-8A47-53D41BFF39B8}" srcId="{6E264586-F7DB-499A-83F8-9C23FE5372E6}" destId="{2CCCD26E-64BD-4F9D-8939-F28E383B7349}" srcOrd="2" destOrd="0" parTransId="{0587F282-6648-49AB-8858-CC9EB617D4C8}" sibTransId="{5F5AEEB5-2018-466E-BFEF-A4E5F3D94FB7}"/>
    <dgm:cxn modelId="{CD4C1FAB-3FD6-4D00-86EA-B37BEB4164E1}" type="presOf" srcId="{6E264586-F7DB-499A-83F8-9C23FE5372E6}" destId="{6597CCDE-18CE-46F1-9090-1C3AB1A0C9D5}" srcOrd="0" destOrd="0" presId="urn:microsoft.com/office/officeart/2005/8/layout/cycle2"/>
    <dgm:cxn modelId="{32D7FB6A-BBC6-4690-8C36-27C4382E8888}" type="presOf" srcId="{60408663-E5D0-4845-83F3-272D1691C113}" destId="{1E02DA50-BDE4-4436-87E3-36AA94004246}" srcOrd="0" destOrd="0" presId="urn:microsoft.com/office/officeart/2005/8/layout/cycle2"/>
    <dgm:cxn modelId="{AE9C2FC4-6BC3-480B-8665-5522E176128B}" type="presOf" srcId="{5F5AEEB5-2018-466E-BFEF-A4E5F3D94FB7}" destId="{C9B5103B-03B8-46D7-AC92-9D4CF9D0BB84}" srcOrd="0" destOrd="0" presId="urn:microsoft.com/office/officeart/2005/8/layout/cycle2"/>
    <dgm:cxn modelId="{84CEC484-E18F-41A9-B2C3-A41A34245FA6}" type="presOf" srcId="{B57D70EA-6D6A-4C64-8B6D-0AFF8A0278A4}" destId="{B66C9B51-2D20-44F8-9E55-34F0BEA613EA}" srcOrd="1" destOrd="0" presId="urn:microsoft.com/office/officeart/2005/8/layout/cycle2"/>
    <dgm:cxn modelId="{50563380-91EB-4E30-B3E3-663041C6FCA6}" type="presOf" srcId="{D09875B9-1BB0-4E9E-9A2B-0C0E0CD33032}" destId="{BA430A20-5DBE-4DD0-8963-0F1EA576B172}" srcOrd="0" destOrd="0" presId="urn:microsoft.com/office/officeart/2005/8/layout/cycle2"/>
    <dgm:cxn modelId="{1349607F-F97B-49F6-A10B-A966CB25EBD8}" type="presOf" srcId="{666602F4-C4E4-40C3-9B11-056BF4BD65EE}" destId="{2BA27C0D-91E4-491C-84C4-D9AD28B51DCC}" srcOrd="0" destOrd="0" presId="urn:microsoft.com/office/officeart/2005/8/layout/cycle2"/>
    <dgm:cxn modelId="{CF48F656-D479-4296-9920-2890D4466870}" type="presOf" srcId="{866DDE8D-0E24-46B4-8161-3F16539EA56C}" destId="{CEF6AE6A-A104-45BF-AA38-AF5BB7B339C6}" srcOrd="1" destOrd="0" presId="urn:microsoft.com/office/officeart/2005/8/layout/cycle2"/>
    <dgm:cxn modelId="{2C0012F8-5E09-4136-A5BC-5D77692B9352}" type="presOf" srcId="{8EFDB723-5F83-4F97-B71A-F70A01C0A339}" destId="{E1E976A0-23BB-45B6-AB25-FF594F774DB8}" srcOrd="0" destOrd="0" presId="urn:microsoft.com/office/officeart/2005/8/layout/cycle2"/>
    <dgm:cxn modelId="{8E2F45D7-67FE-45C5-BBCA-70E9626F1578}" type="presOf" srcId="{B57D70EA-6D6A-4C64-8B6D-0AFF8A0278A4}" destId="{A93B4D08-E165-4B09-A8B7-CFFDEA4D08FF}" srcOrd="0" destOrd="0" presId="urn:microsoft.com/office/officeart/2005/8/layout/cycle2"/>
    <dgm:cxn modelId="{F099BCA9-DEE1-4D3A-9779-9BA9AA022385}" type="presOf" srcId="{666602F4-C4E4-40C3-9B11-056BF4BD65EE}" destId="{0E531549-3432-4726-AF60-5F328C2C94BF}" srcOrd="1" destOrd="0" presId="urn:microsoft.com/office/officeart/2005/8/layout/cycle2"/>
    <dgm:cxn modelId="{E53765D7-75CB-485D-BF74-110FB794CB6F}" srcId="{6E264586-F7DB-499A-83F8-9C23FE5372E6}" destId="{8BABC000-8F8A-4AF1-BD53-56A2CFB9F58A}" srcOrd="0" destOrd="0" parTransId="{8721B38E-724B-4D50-B267-D92125DA8A28}" sibTransId="{B57D70EA-6D6A-4C64-8B6D-0AFF8A0278A4}"/>
    <dgm:cxn modelId="{4555BF75-F876-48B3-97D9-875ADAF7F5BC}" type="presOf" srcId="{2CCCD26E-64BD-4F9D-8939-F28E383B7349}" destId="{BD7E882D-D533-4241-BFB2-99EC4880F5C0}" srcOrd="0" destOrd="0" presId="urn:microsoft.com/office/officeart/2005/8/layout/cycle2"/>
    <dgm:cxn modelId="{1B46884E-46F2-47EC-8B0F-9BE5CEF1AD04}" type="presOf" srcId="{8BABC000-8F8A-4AF1-BD53-56A2CFB9F58A}" destId="{8C7AB6F6-0CE0-4C87-B5D9-F7B5D2E2718C}" srcOrd="0" destOrd="0" presId="urn:microsoft.com/office/officeart/2005/8/layout/cycle2"/>
    <dgm:cxn modelId="{02AF13C1-BA2F-4557-BA45-8E803A6D5E77}" type="presParOf" srcId="{6597CCDE-18CE-46F1-9090-1C3AB1A0C9D5}" destId="{8C7AB6F6-0CE0-4C87-B5D9-F7B5D2E2718C}" srcOrd="0" destOrd="0" presId="urn:microsoft.com/office/officeart/2005/8/layout/cycle2"/>
    <dgm:cxn modelId="{AE3BB3D6-AF77-4B72-85C1-51A57EEB17CE}" type="presParOf" srcId="{6597CCDE-18CE-46F1-9090-1C3AB1A0C9D5}" destId="{A93B4D08-E165-4B09-A8B7-CFFDEA4D08FF}" srcOrd="1" destOrd="0" presId="urn:microsoft.com/office/officeart/2005/8/layout/cycle2"/>
    <dgm:cxn modelId="{0D8B278F-B9A8-4DB5-8231-1C824FE80871}" type="presParOf" srcId="{A93B4D08-E165-4B09-A8B7-CFFDEA4D08FF}" destId="{B66C9B51-2D20-44F8-9E55-34F0BEA613EA}" srcOrd="0" destOrd="0" presId="urn:microsoft.com/office/officeart/2005/8/layout/cycle2"/>
    <dgm:cxn modelId="{E7FBBC10-90AD-4B2A-B075-CD03ED90D3EF}" type="presParOf" srcId="{6597CCDE-18CE-46F1-9090-1C3AB1A0C9D5}" destId="{F9BE4ACF-6F9C-41F2-8F7B-3C423358C56A}" srcOrd="2" destOrd="0" presId="urn:microsoft.com/office/officeart/2005/8/layout/cycle2"/>
    <dgm:cxn modelId="{746C8226-08A8-4E75-974D-3480046D5539}" type="presParOf" srcId="{6597CCDE-18CE-46F1-9090-1C3AB1A0C9D5}" destId="{2BA27C0D-91E4-491C-84C4-D9AD28B51DCC}" srcOrd="3" destOrd="0" presId="urn:microsoft.com/office/officeart/2005/8/layout/cycle2"/>
    <dgm:cxn modelId="{E8F2B5CD-A47C-4BA5-8408-47621F84F188}" type="presParOf" srcId="{2BA27C0D-91E4-491C-84C4-D9AD28B51DCC}" destId="{0E531549-3432-4726-AF60-5F328C2C94BF}" srcOrd="0" destOrd="0" presId="urn:microsoft.com/office/officeart/2005/8/layout/cycle2"/>
    <dgm:cxn modelId="{EFC6B7F7-2922-4728-BAEE-5F083D636C26}" type="presParOf" srcId="{6597CCDE-18CE-46F1-9090-1C3AB1A0C9D5}" destId="{BD7E882D-D533-4241-BFB2-99EC4880F5C0}" srcOrd="4" destOrd="0" presId="urn:microsoft.com/office/officeart/2005/8/layout/cycle2"/>
    <dgm:cxn modelId="{9D4A2256-6B3D-45C1-8A75-48480BB075E9}" type="presParOf" srcId="{6597CCDE-18CE-46F1-9090-1C3AB1A0C9D5}" destId="{C9B5103B-03B8-46D7-AC92-9D4CF9D0BB84}" srcOrd="5" destOrd="0" presId="urn:microsoft.com/office/officeart/2005/8/layout/cycle2"/>
    <dgm:cxn modelId="{65691808-04BE-4E02-BFFA-803955CDE04B}" type="presParOf" srcId="{C9B5103B-03B8-46D7-AC92-9D4CF9D0BB84}" destId="{592F01F2-F1A6-4C19-B167-DA29F40CB6EC}" srcOrd="0" destOrd="0" presId="urn:microsoft.com/office/officeart/2005/8/layout/cycle2"/>
    <dgm:cxn modelId="{3943107E-ED31-4877-BA83-3BC419F11E79}" type="presParOf" srcId="{6597CCDE-18CE-46F1-9090-1C3AB1A0C9D5}" destId="{E1E976A0-23BB-45B6-AB25-FF594F774DB8}" srcOrd="6" destOrd="0" presId="urn:microsoft.com/office/officeart/2005/8/layout/cycle2"/>
    <dgm:cxn modelId="{17E5BD3E-2D43-43F5-B67B-70F6D8BD474C}" type="presParOf" srcId="{6597CCDE-18CE-46F1-9090-1C3AB1A0C9D5}" destId="{9506BA97-3D58-4BFD-96FE-3B56C0B7DB19}" srcOrd="7" destOrd="0" presId="urn:microsoft.com/office/officeart/2005/8/layout/cycle2"/>
    <dgm:cxn modelId="{0BCFA08A-F75B-4065-A660-6D757D7A044E}" type="presParOf" srcId="{9506BA97-3D58-4BFD-96FE-3B56C0B7DB19}" destId="{CEF6AE6A-A104-45BF-AA38-AF5BB7B339C6}" srcOrd="0" destOrd="0" presId="urn:microsoft.com/office/officeart/2005/8/layout/cycle2"/>
    <dgm:cxn modelId="{DEAD07DC-F11E-4144-8FC4-9FDD6C8BFAD3}" type="presParOf" srcId="{6597CCDE-18CE-46F1-9090-1C3AB1A0C9D5}" destId="{67136DA4-9483-4B5D-977A-706C3EDC40B2}" srcOrd="8" destOrd="0" presId="urn:microsoft.com/office/officeart/2005/8/layout/cycle2"/>
    <dgm:cxn modelId="{4E1E1F16-559A-44C5-A269-753259797A41}" type="presParOf" srcId="{6597CCDE-18CE-46F1-9090-1C3AB1A0C9D5}" destId="{BA430A20-5DBE-4DD0-8963-0F1EA576B172}" srcOrd="9" destOrd="0" presId="urn:microsoft.com/office/officeart/2005/8/layout/cycle2"/>
    <dgm:cxn modelId="{2B8DE392-D189-4DD8-AA69-834E0748F15E}" type="presParOf" srcId="{BA430A20-5DBE-4DD0-8963-0F1EA576B172}" destId="{6057836E-82C3-4B30-BD16-26C1B90699AC}" srcOrd="0" destOrd="0" presId="urn:microsoft.com/office/officeart/2005/8/layout/cycle2"/>
    <dgm:cxn modelId="{5332D5AA-441B-4CE0-8F46-CD1FAE7D92E4}" type="presParOf" srcId="{6597CCDE-18CE-46F1-9090-1C3AB1A0C9D5}" destId="{1E02DA50-BDE4-4436-87E3-36AA94004246}" srcOrd="10" destOrd="0" presId="urn:microsoft.com/office/officeart/2005/8/layout/cycle2"/>
    <dgm:cxn modelId="{27FEBBC1-DE2C-434A-AFE7-274FC1F4AB7D}" type="presParOf" srcId="{6597CCDE-18CE-46F1-9090-1C3AB1A0C9D5}" destId="{097E7581-8F81-43D4-B05B-37BA9701674F}" srcOrd="11" destOrd="0" presId="urn:microsoft.com/office/officeart/2005/8/layout/cycle2"/>
    <dgm:cxn modelId="{F88484A5-25A9-4396-AACC-2FD6647FAAB7}" type="presParOf" srcId="{097E7581-8F81-43D4-B05B-37BA9701674F}" destId="{2D8254E2-D3F6-4504-9D0B-8D0C573838C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FD859D-B1DB-47F8-91C3-12813E7D6FE5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3AF14CC-30EE-4F32-9A20-9F50F309A99A}">
      <dgm:prSet phldrT="[Text]"/>
      <dgm:spPr/>
      <dgm:t>
        <a:bodyPr/>
        <a:lstStyle/>
        <a:p>
          <a:r>
            <a:rPr lang="en-IN" dirty="0" smtClean="0"/>
            <a:t>1. Get list of available books	 </a:t>
          </a:r>
          <a:endParaRPr lang="en-IN" dirty="0"/>
        </a:p>
      </dgm:t>
    </dgm:pt>
    <dgm:pt modelId="{2A23359C-EEC3-4A7E-8373-0AC0811C078D}" type="parTrans" cxnId="{829B8204-A9A2-4171-B80A-2E2295824142}">
      <dgm:prSet/>
      <dgm:spPr/>
      <dgm:t>
        <a:bodyPr/>
        <a:lstStyle/>
        <a:p>
          <a:endParaRPr lang="en-IN"/>
        </a:p>
      </dgm:t>
    </dgm:pt>
    <dgm:pt modelId="{5822AB2F-69A3-490A-9A84-5851DBC498CF}" type="sibTrans" cxnId="{829B8204-A9A2-4171-B80A-2E2295824142}">
      <dgm:prSet/>
      <dgm:spPr/>
      <dgm:t>
        <a:bodyPr/>
        <a:lstStyle/>
        <a:p>
          <a:endParaRPr lang="en-IN"/>
        </a:p>
      </dgm:t>
    </dgm:pt>
    <dgm:pt modelId="{8CA116F5-86E4-4329-83E3-D579457DB6D8}">
      <dgm:prSet phldrT="[Text]"/>
      <dgm:spPr/>
      <dgm:t>
        <a:bodyPr/>
        <a:lstStyle/>
        <a:p>
          <a:r>
            <a:rPr lang="en-IN" dirty="0" smtClean="0"/>
            <a:t>2. Search for books</a:t>
          </a:r>
          <a:endParaRPr lang="en-IN" dirty="0"/>
        </a:p>
      </dgm:t>
    </dgm:pt>
    <dgm:pt modelId="{7E7622A9-6F1F-4C86-AE77-7573A51E709C}" type="parTrans" cxnId="{1F1C4F76-4A60-461A-AEA9-C7C49C14E16F}">
      <dgm:prSet/>
      <dgm:spPr/>
      <dgm:t>
        <a:bodyPr/>
        <a:lstStyle/>
        <a:p>
          <a:endParaRPr lang="en-IN"/>
        </a:p>
      </dgm:t>
    </dgm:pt>
    <dgm:pt modelId="{8D03416E-74D2-45A3-A1ED-470C4EF2DF0D}" type="sibTrans" cxnId="{1F1C4F76-4A60-461A-AEA9-C7C49C14E16F}">
      <dgm:prSet/>
      <dgm:spPr/>
      <dgm:t>
        <a:bodyPr/>
        <a:lstStyle/>
        <a:p>
          <a:endParaRPr lang="en-IN"/>
        </a:p>
      </dgm:t>
    </dgm:pt>
    <dgm:pt modelId="{F993F285-3601-4918-AFEC-BAF3ACC9CF3A}">
      <dgm:prSet phldrT="[Text]"/>
      <dgm:spPr/>
      <dgm:t>
        <a:bodyPr/>
        <a:lstStyle/>
        <a:p>
          <a:r>
            <a:rPr lang="en-IN" dirty="0" smtClean="0"/>
            <a:t>3. Borrow books</a:t>
          </a:r>
          <a:endParaRPr lang="en-IN" dirty="0"/>
        </a:p>
      </dgm:t>
    </dgm:pt>
    <dgm:pt modelId="{F6973BC7-DAAE-4987-8497-53B531DF0419}" type="parTrans" cxnId="{1C5BA639-5B73-4160-B5F6-1EDA2E73E20A}">
      <dgm:prSet/>
      <dgm:spPr/>
      <dgm:t>
        <a:bodyPr/>
        <a:lstStyle/>
        <a:p>
          <a:endParaRPr lang="en-IN"/>
        </a:p>
      </dgm:t>
    </dgm:pt>
    <dgm:pt modelId="{C05B8196-5CC2-43C7-8233-7A3AD862382B}" type="sibTrans" cxnId="{1C5BA639-5B73-4160-B5F6-1EDA2E73E20A}">
      <dgm:prSet/>
      <dgm:spPr/>
      <dgm:t>
        <a:bodyPr/>
        <a:lstStyle/>
        <a:p>
          <a:endParaRPr lang="en-IN"/>
        </a:p>
      </dgm:t>
    </dgm:pt>
    <dgm:pt modelId="{477C2505-8CEA-4E5E-A04B-0D2E844E3AAD}">
      <dgm:prSet phldrT="[Text]"/>
      <dgm:spPr/>
      <dgm:t>
        <a:bodyPr/>
        <a:lstStyle/>
        <a:p>
          <a:r>
            <a:rPr lang="en-IN" dirty="0" smtClean="0"/>
            <a:t>4. Find them in library	</a:t>
          </a:r>
          <a:endParaRPr lang="en-IN" dirty="0"/>
        </a:p>
      </dgm:t>
    </dgm:pt>
    <dgm:pt modelId="{BF770C8A-75BC-4523-AB05-6DD16D11C2E3}" type="parTrans" cxnId="{60B6C8CF-476A-4C8D-8653-E54BA99AC36D}">
      <dgm:prSet/>
      <dgm:spPr/>
      <dgm:t>
        <a:bodyPr/>
        <a:lstStyle/>
        <a:p>
          <a:endParaRPr lang="en-IN"/>
        </a:p>
      </dgm:t>
    </dgm:pt>
    <dgm:pt modelId="{724634FB-E373-403E-8DB6-D8B0C9FE882B}" type="sibTrans" cxnId="{60B6C8CF-476A-4C8D-8653-E54BA99AC36D}">
      <dgm:prSet/>
      <dgm:spPr/>
      <dgm:t>
        <a:bodyPr/>
        <a:lstStyle/>
        <a:p>
          <a:endParaRPr lang="en-IN"/>
        </a:p>
      </dgm:t>
    </dgm:pt>
    <dgm:pt modelId="{E8C8ECA7-B8BA-4229-B47D-ED831CD6B934}">
      <dgm:prSet phldrT="[Text]"/>
      <dgm:spPr/>
      <dgm:t>
        <a:bodyPr/>
        <a:lstStyle/>
        <a:p>
          <a:r>
            <a:rPr lang="en-IN" dirty="0" smtClean="0"/>
            <a:t>5. Get details of authors, publishers</a:t>
          </a:r>
          <a:endParaRPr lang="en-IN" dirty="0"/>
        </a:p>
      </dgm:t>
    </dgm:pt>
    <dgm:pt modelId="{A7829924-98F5-4F13-896D-43598AD43818}" type="parTrans" cxnId="{FBEED521-60DB-44E4-BC7A-F640EA3DDFC4}">
      <dgm:prSet/>
      <dgm:spPr/>
      <dgm:t>
        <a:bodyPr/>
        <a:lstStyle/>
        <a:p>
          <a:endParaRPr lang="en-IN"/>
        </a:p>
      </dgm:t>
    </dgm:pt>
    <dgm:pt modelId="{40BE2234-50CD-40D2-A1FE-6C13A5C45207}" type="sibTrans" cxnId="{FBEED521-60DB-44E4-BC7A-F640EA3DDFC4}">
      <dgm:prSet/>
      <dgm:spPr/>
      <dgm:t>
        <a:bodyPr/>
        <a:lstStyle/>
        <a:p>
          <a:endParaRPr lang="en-IN"/>
        </a:p>
      </dgm:t>
    </dgm:pt>
    <dgm:pt modelId="{0526DB84-9116-47B2-83DC-DC39ED743899}">
      <dgm:prSet phldrT="[Text]"/>
      <dgm:spPr/>
      <dgm:t>
        <a:bodyPr/>
        <a:lstStyle/>
        <a:p>
          <a:r>
            <a:rPr lang="en-IN" dirty="0" smtClean="0"/>
            <a:t>6. Several constraints on book issue  </a:t>
          </a:r>
          <a:endParaRPr lang="en-IN" dirty="0"/>
        </a:p>
      </dgm:t>
    </dgm:pt>
    <dgm:pt modelId="{AFF0CABD-6F68-4C09-902D-BCB723219833}" type="parTrans" cxnId="{1DE7D607-078E-4F8B-8490-A2A4636EDAC4}">
      <dgm:prSet/>
      <dgm:spPr/>
      <dgm:t>
        <a:bodyPr/>
        <a:lstStyle/>
        <a:p>
          <a:endParaRPr lang="en-IN"/>
        </a:p>
      </dgm:t>
    </dgm:pt>
    <dgm:pt modelId="{810FC155-418F-4B38-96AB-9E05969D53E5}" type="sibTrans" cxnId="{1DE7D607-078E-4F8B-8490-A2A4636EDAC4}">
      <dgm:prSet/>
      <dgm:spPr/>
      <dgm:t>
        <a:bodyPr/>
        <a:lstStyle/>
        <a:p>
          <a:endParaRPr lang="en-IN"/>
        </a:p>
      </dgm:t>
    </dgm:pt>
    <dgm:pt modelId="{2FA7F9B0-01FF-455D-8DD0-3A71725D4F53}">
      <dgm:prSet phldrT="[Text]"/>
      <dgm:spPr/>
      <dgm:t>
        <a:bodyPr/>
        <a:lstStyle/>
        <a:p>
          <a:r>
            <a:rPr lang="en-IN" dirty="0" smtClean="0"/>
            <a:t>7. Add new books, authors, publishers</a:t>
          </a:r>
          <a:endParaRPr lang="en-IN" dirty="0"/>
        </a:p>
      </dgm:t>
    </dgm:pt>
    <dgm:pt modelId="{F7317C7C-19D0-4D1B-AEEA-353C290D77ED}" type="parTrans" cxnId="{5784E53C-C379-4327-8B60-60C308A97D5D}">
      <dgm:prSet/>
      <dgm:spPr/>
      <dgm:t>
        <a:bodyPr/>
        <a:lstStyle/>
        <a:p>
          <a:endParaRPr lang="en-IN"/>
        </a:p>
      </dgm:t>
    </dgm:pt>
    <dgm:pt modelId="{C6AD1E46-F29E-4AAC-8BED-3A103DE87A08}" type="sibTrans" cxnId="{5784E53C-C379-4327-8B60-60C308A97D5D}">
      <dgm:prSet/>
      <dgm:spPr/>
      <dgm:t>
        <a:bodyPr/>
        <a:lstStyle/>
        <a:p>
          <a:endParaRPr lang="en-IN"/>
        </a:p>
      </dgm:t>
    </dgm:pt>
    <dgm:pt modelId="{928482DD-AFAB-4FD4-8894-8DF338DBC7AA}">
      <dgm:prSet phldrT="[Text]"/>
      <dgm:spPr/>
      <dgm:t>
        <a:bodyPr/>
        <a:lstStyle/>
        <a:p>
          <a:r>
            <a:rPr lang="en-IN" dirty="0" smtClean="0"/>
            <a:t>8. Minimum duplicity of data</a:t>
          </a:r>
          <a:endParaRPr lang="en-IN" dirty="0"/>
        </a:p>
      </dgm:t>
    </dgm:pt>
    <dgm:pt modelId="{FC7030AF-9438-4809-84F3-BB0F9B6E3D00}" type="parTrans" cxnId="{FD7FB4F7-412A-46D5-9C1C-7BEEBFCCFF54}">
      <dgm:prSet/>
      <dgm:spPr/>
      <dgm:t>
        <a:bodyPr/>
        <a:lstStyle/>
        <a:p>
          <a:endParaRPr lang="en-IN"/>
        </a:p>
      </dgm:t>
    </dgm:pt>
    <dgm:pt modelId="{5BBA8CFA-CA91-4AF9-BA48-F584B8401A52}" type="sibTrans" cxnId="{FD7FB4F7-412A-46D5-9C1C-7BEEBFCCFF54}">
      <dgm:prSet/>
      <dgm:spPr/>
      <dgm:t>
        <a:bodyPr/>
        <a:lstStyle/>
        <a:p>
          <a:endParaRPr lang="en-IN"/>
        </a:p>
      </dgm:t>
    </dgm:pt>
    <dgm:pt modelId="{20E22608-661A-4964-B61C-22ABD5C6FACC}" type="pres">
      <dgm:prSet presAssocID="{58FD859D-B1DB-47F8-91C3-12813E7D6FE5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IN"/>
        </a:p>
      </dgm:t>
    </dgm:pt>
    <dgm:pt modelId="{A634A6F2-3AF0-4748-B9FA-DE7D03B30651}" type="pres">
      <dgm:prSet presAssocID="{73AF14CC-30EE-4F32-9A20-9F50F309A99A}" presName="parenttextcomposite" presStyleCnt="0"/>
      <dgm:spPr/>
    </dgm:pt>
    <dgm:pt modelId="{1D276754-D37D-45B7-8427-B8545A2A8C29}" type="pres">
      <dgm:prSet presAssocID="{73AF14CC-30EE-4F32-9A20-9F50F309A99A}" presName="parenttext" presStyleLbl="revTx" presStyleIdx="0" presStyleCnt="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F6BD6DB-81F5-4CDA-B100-858B86312166}" type="pres">
      <dgm:prSet presAssocID="{73AF14CC-30EE-4F32-9A20-9F50F309A99A}" presName="parallelogramComposite" presStyleCnt="0"/>
      <dgm:spPr/>
    </dgm:pt>
    <dgm:pt modelId="{E6B59FAA-6DF3-4296-A90A-04EA432A99E1}" type="pres">
      <dgm:prSet presAssocID="{73AF14CC-30EE-4F32-9A20-9F50F309A99A}" presName="parallelogram1" presStyleLbl="alignNode1" presStyleIdx="0" presStyleCnt="42"/>
      <dgm:spPr/>
    </dgm:pt>
    <dgm:pt modelId="{25EAA3E0-6698-4FDA-830B-78230D1B1D6F}" type="pres">
      <dgm:prSet presAssocID="{73AF14CC-30EE-4F32-9A20-9F50F309A99A}" presName="parallelogram2" presStyleLbl="alignNode1" presStyleIdx="1" presStyleCnt="42"/>
      <dgm:spPr/>
    </dgm:pt>
    <dgm:pt modelId="{E2EF85DC-D2C1-4BAD-9F91-65AC3386A03C}" type="pres">
      <dgm:prSet presAssocID="{73AF14CC-30EE-4F32-9A20-9F50F309A99A}" presName="parallelogram3" presStyleLbl="alignNode1" presStyleIdx="2" presStyleCnt="42"/>
      <dgm:spPr/>
    </dgm:pt>
    <dgm:pt modelId="{23959C36-9524-4564-9C40-C94D2398CF9D}" type="pres">
      <dgm:prSet presAssocID="{73AF14CC-30EE-4F32-9A20-9F50F309A99A}" presName="parallelogram4" presStyleLbl="alignNode1" presStyleIdx="3" presStyleCnt="42"/>
      <dgm:spPr/>
    </dgm:pt>
    <dgm:pt modelId="{186D0522-2A19-4AD2-9F46-E23E0548B75F}" type="pres">
      <dgm:prSet presAssocID="{73AF14CC-30EE-4F32-9A20-9F50F309A99A}" presName="parallelogram5" presStyleLbl="alignNode1" presStyleIdx="4" presStyleCnt="42"/>
      <dgm:spPr/>
    </dgm:pt>
    <dgm:pt modelId="{F8E8E336-8D52-4800-BC0E-59727BA4581A}" type="pres">
      <dgm:prSet presAssocID="{73AF14CC-30EE-4F32-9A20-9F50F309A99A}" presName="parallelogram6" presStyleLbl="alignNode1" presStyleIdx="5" presStyleCnt="42"/>
      <dgm:spPr/>
    </dgm:pt>
    <dgm:pt modelId="{A67A7FDC-A320-4080-B85E-EA1B36D70B4F}" type="pres">
      <dgm:prSet presAssocID="{73AF14CC-30EE-4F32-9A20-9F50F309A99A}" presName="parallelogram7" presStyleLbl="alignNode1" presStyleIdx="6" presStyleCnt="42"/>
      <dgm:spPr/>
    </dgm:pt>
    <dgm:pt modelId="{6347BC27-EB30-4832-8508-FA728960F271}" type="pres">
      <dgm:prSet presAssocID="{5822AB2F-69A3-490A-9A84-5851DBC498CF}" presName="sibTrans" presStyleCnt="0"/>
      <dgm:spPr/>
    </dgm:pt>
    <dgm:pt modelId="{5E728B26-1102-42D0-B18D-48EB27954B75}" type="pres">
      <dgm:prSet presAssocID="{8CA116F5-86E4-4329-83E3-D579457DB6D8}" presName="parenttextcomposite" presStyleCnt="0"/>
      <dgm:spPr/>
    </dgm:pt>
    <dgm:pt modelId="{3558F91D-B546-4F9A-811C-5DFAAE152E23}" type="pres">
      <dgm:prSet presAssocID="{8CA116F5-86E4-4329-83E3-D579457DB6D8}" presName="parenttext" presStyleLbl="revTx" presStyleIdx="1" presStyleCnt="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50D8E5B-29E0-4D00-8C7E-4656D72D6F5F}" type="pres">
      <dgm:prSet presAssocID="{8CA116F5-86E4-4329-83E3-D579457DB6D8}" presName="composite" presStyleCnt="0"/>
      <dgm:spPr/>
    </dgm:pt>
    <dgm:pt modelId="{20DF436F-DB50-4DF9-9FB2-A73E82FAE856}" type="pres">
      <dgm:prSet presAssocID="{8CA116F5-86E4-4329-83E3-D579457DB6D8}" presName="chevron1" presStyleLbl="alignNode1" presStyleIdx="7" presStyleCnt="42"/>
      <dgm:spPr/>
    </dgm:pt>
    <dgm:pt modelId="{52C45455-5DC2-4E91-8120-8643EFB9D01A}" type="pres">
      <dgm:prSet presAssocID="{8CA116F5-86E4-4329-83E3-D579457DB6D8}" presName="chevron2" presStyleLbl="alignNode1" presStyleIdx="8" presStyleCnt="42"/>
      <dgm:spPr/>
    </dgm:pt>
    <dgm:pt modelId="{BF8DF39F-E661-4E47-B194-22E1EB5A6F0F}" type="pres">
      <dgm:prSet presAssocID="{8CA116F5-86E4-4329-83E3-D579457DB6D8}" presName="chevron3" presStyleLbl="alignNode1" presStyleIdx="9" presStyleCnt="42"/>
      <dgm:spPr/>
    </dgm:pt>
    <dgm:pt modelId="{7477A06D-7A6F-40F8-855D-344769D7EAF4}" type="pres">
      <dgm:prSet presAssocID="{8CA116F5-86E4-4329-83E3-D579457DB6D8}" presName="chevron4" presStyleLbl="alignNode1" presStyleIdx="10" presStyleCnt="42"/>
      <dgm:spPr/>
    </dgm:pt>
    <dgm:pt modelId="{3A39DD20-9591-4C18-BB86-BD6A16ACD733}" type="pres">
      <dgm:prSet presAssocID="{8CA116F5-86E4-4329-83E3-D579457DB6D8}" presName="chevron5" presStyleLbl="alignNode1" presStyleIdx="11" presStyleCnt="42"/>
      <dgm:spPr/>
    </dgm:pt>
    <dgm:pt modelId="{0CD98006-4562-4540-8A1E-85F57DF8713B}" type="pres">
      <dgm:prSet presAssocID="{8CA116F5-86E4-4329-83E3-D579457DB6D8}" presName="chevron6" presStyleLbl="alignNode1" presStyleIdx="12" presStyleCnt="42"/>
      <dgm:spPr/>
    </dgm:pt>
    <dgm:pt modelId="{377CC0C8-1AB6-46D9-B212-76D18B8A28F3}" type="pres">
      <dgm:prSet presAssocID="{8CA116F5-86E4-4329-83E3-D579457DB6D8}" presName="chevron7" presStyleLbl="alignNode1" presStyleIdx="13" presStyleCnt="42"/>
      <dgm:spPr/>
    </dgm:pt>
    <dgm:pt modelId="{8FEEEE7E-A938-43DA-BB46-826C0BA3408D}" type="pres">
      <dgm:prSet presAssocID="{8CA116F5-86E4-4329-83E3-D579457DB6D8}" presName="childtext" presStyleLbl="solidFgAcc1" presStyleIdx="0" presStyleCnt="2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8EC1F0D-8FB7-4B8D-A2DD-6ED89971F440}" type="pres">
      <dgm:prSet presAssocID="{8D03416E-74D2-45A3-A1ED-470C4EF2DF0D}" presName="sibTrans" presStyleCnt="0"/>
      <dgm:spPr/>
    </dgm:pt>
    <dgm:pt modelId="{9AB51F72-FA66-49E8-979F-453742BEFE1B}" type="pres">
      <dgm:prSet presAssocID="{477C2505-8CEA-4E5E-A04B-0D2E844E3AAD}" presName="parenttextcomposite" presStyleCnt="0"/>
      <dgm:spPr/>
    </dgm:pt>
    <dgm:pt modelId="{3AA706EC-A564-449F-8136-692C1A48102C}" type="pres">
      <dgm:prSet presAssocID="{477C2505-8CEA-4E5E-A04B-0D2E844E3AAD}" presName="parenttext" presStyleLbl="revTx" presStyleIdx="2" presStyleCnt="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BD14CB-D045-4C91-8B4F-247D0F65894D}" type="pres">
      <dgm:prSet presAssocID="{477C2505-8CEA-4E5E-A04B-0D2E844E3AAD}" presName="composite" presStyleCnt="0"/>
      <dgm:spPr/>
    </dgm:pt>
    <dgm:pt modelId="{4FDB72FE-8FEF-4F10-AF33-948C78536A17}" type="pres">
      <dgm:prSet presAssocID="{477C2505-8CEA-4E5E-A04B-0D2E844E3AAD}" presName="chevron1" presStyleLbl="alignNode1" presStyleIdx="14" presStyleCnt="42"/>
      <dgm:spPr/>
    </dgm:pt>
    <dgm:pt modelId="{C24592DA-4306-4E9D-B4D5-2695B29B2191}" type="pres">
      <dgm:prSet presAssocID="{477C2505-8CEA-4E5E-A04B-0D2E844E3AAD}" presName="chevron2" presStyleLbl="alignNode1" presStyleIdx="15" presStyleCnt="42"/>
      <dgm:spPr/>
    </dgm:pt>
    <dgm:pt modelId="{5091AE3E-D979-4EFB-AFEE-C5A396E7287E}" type="pres">
      <dgm:prSet presAssocID="{477C2505-8CEA-4E5E-A04B-0D2E844E3AAD}" presName="chevron3" presStyleLbl="alignNode1" presStyleIdx="16" presStyleCnt="42"/>
      <dgm:spPr/>
    </dgm:pt>
    <dgm:pt modelId="{6DAF1393-7885-455F-8D5A-42426FB15FC4}" type="pres">
      <dgm:prSet presAssocID="{477C2505-8CEA-4E5E-A04B-0D2E844E3AAD}" presName="chevron4" presStyleLbl="alignNode1" presStyleIdx="17" presStyleCnt="42"/>
      <dgm:spPr/>
    </dgm:pt>
    <dgm:pt modelId="{21C5879A-FE81-44B4-93F6-2E45FFE6BF65}" type="pres">
      <dgm:prSet presAssocID="{477C2505-8CEA-4E5E-A04B-0D2E844E3AAD}" presName="chevron5" presStyleLbl="alignNode1" presStyleIdx="18" presStyleCnt="42"/>
      <dgm:spPr/>
    </dgm:pt>
    <dgm:pt modelId="{26E727CB-300E-4590-9CEE-C66ACD8DD27A}" type="pres">
      <dgm:prSet presAssocID="{477C2505-8CEA-4E5E-A04B-0D2E844E3AAD}" presName="chevron6" presStyleLbl="alignNode1" presStyleIdx="19" presStyleCnt="42"/>
      <dgm:spPr/>
    </dgm:pt>
    <dgm:pt modelId="{C86E45CD-C2FD-42F6-9466-34A8D4212287}" type="pres">
      <dgm:prSet presAssocID="{477C2505-8CEA-4E5E-A04B-0D2E844E3AAD}" presName="chevron7" presStyleLbl="alignNode1" presStyleIdx="20" presStyleCnt="42"/>
      <dgm:spPr/>
    </dgm:pt>
    <dgm:pt modelId="{930FD996-95DC-4F12-955F-A23142EFBD1B}" type="pres">
      <dgm:prSet presAssocID="{477C2505-8CEA-4E5E-A04B-0D2E844E3AAD}" presName="childtext" presStyleLbl="solidFgAcc1" presStyleIdx="1" presStyleCnt="2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BD44620-B245-4623-91B3-63D629B8449F}" type="pres">
      <dgm:prSet presAssocID="{724634FB-E373-403E-8DB6-D8B0C9FE882B}" presName="sibTrans" presStyleCnt="0"/>
      <dgm:spPr/>
    </dgm:pt>
    <dgm:pt modelId="{9D602800-E4D4-4C90-835C-6557BD98B5FF}" type="pres">
      <dgm:prSet presAssocID="{0526DB84-9116-47B2-83DC-DC39ED743899}" presName="parenttextcomposite" presStyleCnt="0"/>
      <dgm:spPr/>
    </dgm:pt>
    <dgm:pt modelId="{A3D04277-F407-4287-9AA4-C2DC6475C73B}" type="pres">
      <dgm:prSet presAssocID="{0526DB84-9116-47B2-83DC-DC39ED743899}" presName="parenttext" presStyleLbl="revTx" presStyleIdx="3" presStyleCnt="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E48A426-E6BC-40D3-91BB-63AEF9F183CF}" type="pres">
      <dgm:prSet presAssocID="{0526DB84-9116-47B2-83DC-DC39ED743899}" presName="parallelogramComposite" presStyleCnt="0"/>
      <dgm:spPr/>
    </dgm:pt>
    <dgm:pt modelId="{D335BCAF-CC10-4BF2-AC65-E4447B54953B}" type="pres">
      <dgm:prSet presAssocID="{0526DB84-9116-47B2-83DC-DC39ED743899}" presName="parallelogram1" presStyleLbl="alignNode1" presStyleIdx="21" presStyleCnt="42"/>
      <dgm:spPr/>
    </dgm:pt>
    <dgm:pt modelId="{35F7971F-C62F-4B0E-AF69-1B41B4F84F2F}" type="pres">
      <dgm:prSet presAssocID="{0526DB84-9116-47B2-83DC-DC39ED743899}" presName="parallelogram2" presStyleLbl="alignNode1" presStyleIdx="22" presStyleCnt="42"/>
      <dgm:spPr/>
    </dgm:pt>
    <dgm:pt modelId="{DDE1A338-AFA8-4032-8C28-8F415ADE88D4}" type="pres">
      <dgm:prSet presAssocID="{0526DB84-9116-47B2-83DC-DC39ED743899}" presName="parallelogram3" presStyleLbl="alignNode1" presStyleIdx="23" presStyleCnt="42"/>
      <dgm:spPr/>
    </dgm:pt>
    <dgm:pt modelId="{853F6313-D99B-43B5-9BAE-21C272F4FE4A}" type="pres">
      <dgm:prSet presAssocID="{0526DB84-9116-47B2-83DC-DC39ED743899}" presName="parallelogram4" presStyleLbl="alignNode1" presStyleIdx="24" presStyleCnt="42"/>
      <dgm:spPr/>
    </dgm:pt>
    <dgm:pt modelId="{476BC0DA-58DF-42C0-BD95-137F0322A443}" type="pres">
      <dgm:prSet presAssocID="{0526DB84-9116-47B2-83DC-DC39ED743899}" presName="parallelogram5" presStyleLbl="alignNode1" presStyleIdx="25" presStyleCnt="42"/>
      <dgm:spPr/>
    </dgm:pt>
    <dgm:pt modelId="{356C801F-37EB-4D1D-A7EC-61DAC5EA9B39}" type="pres">
      <dgm:prSet presAssocID="{0526DB84-9116-47B2-83DC-DC39ED743899}" presName="parallelogram6" presStyleLbl="alignNode1" presStyleIdx="26" presStyleCnt="42"/>
      <dgm:spPr/>
    </dgm:pt>
    <dgm:pt modelId="{E44FC4B4-F757-4884-A8B1-868F0AABFDF8}" type="pres">
      <dgm:prSet presAssocID="{0526DB84-9116-47B2-83DC-DC39ED743899}" presName="parallelogram7" presStyleLbl="alignNode1" presStyleIdx="27" presStyleCnt="42"/>
      <dgm:spPr/>
    </dgm:pt>
    <dgm:pt modelId="{CEFAC1CC-8D36-484F-9634-6F7A844A1C1F}" type="pres">
      <dgm:prSet presAssocID="{810FC155-418F-4B38-96AB-9E05969D53E5}" presName="sibTrans" presStyleCnt="0"/>
      <dgm:spPr/>
    </dgm:pt>
    <dgm:pt modelId="{1278433E-DAF4-4522-978B-410A3EC23E87}" type="pres">
      <dgm:prSet presAssocID="{2FA7F9B0-01FF-455D-8DD0-3A71725D4F53}" presName="parenttextcomposite" presStyleCnt="0"/>
      <dgm:spPr/>
    </dgm:pt>
    <dgm:pt modelId="{A1C3DEED-8EBB-464E-9985-9DFCAC67CF6E}" type="pres">
      <dgm:prSet presAssocID="{2FA7F9B0-01FF-455D-8DD0-3A71725D4F53}" presName="parenttext" presStyleLbl="revTx" presStyleIdx="4" presStyleCnt="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81F8BC-59D7-4280-877C-7340E614DDD9}" type="pres">
      <dgm:prSet presAssocID="{2FA7F9B0-01FF-455D-8DD0-3A71725D4F53}" presName="parallelogramComposite" presStyleCnt="0"/>
      <dgm:spPr/>
    </dgm:pt>
    <dgm:pt modelId="{0247EB13-0D9E-453D-BA04-9AC6522C299A}" type="pres">
      <dgm:prSet presAssocID="{2FA7F9B0-01FF-455D-8DD0-3A71725D4F53}" presName="parallelogram1" presStyleLbl="alignNode1" presStyleIdx="28" presStyleCnt="42"/>
      <dgm:spPr/>
    </dgm:pt>
    <dgm:pt modelId="{196BDD13-A00E-4D4E-B6D4-3996B6695AE9}" type="pres">
      <dgm:prSet presAssocID="{2FA7F9B0-01FF-455D-8DD0-3A71725D4F53}" presName="parallelogram2" presStyleLbl="alignNode1" presStyleIdx="29" presStyleCnt="42"/>
      <dgm:spPr/>
    </dgm:pt>
    <dgm:pt modelId="{57641574-D8D3-4FD3-9FF7-F136CCA0A44D}" type="pres">
      <dgm:prSet presAssocID="{2FA7F9B0-01FF-455D-8DD0-3A71725D4F53}" presName="parallelogram3" presStyleLbl="alignNode1" presStyleIdx="30" presStyleCnt="42"/>
      <dgm:spPr/>
    </dgm:pt>
    <dgm:pt modelId="{FFBF1879-3976-4CF3-B362-E7D8A8B700ED}" type="pres">
      <dgm:prSet presAssocID="{2FA7F9B0-01FF-455D-8DD0-3A71725D4F53}" presName="parallelogram4" presStyleLbl="alignNode1" presStyleIdx="31" presStyleCnt="42"/>
      <dgm:spPr/>
    </dgm:pt>
    <dgm:pt modelId="{AB3EF262-4926-43D4-BE6A-54C8A4D3E11D}" type="pres">
      <dgm:prSet presAssocID="{2FA7F9B0-01FF-455D-8DD0-3A71725D4F53}" presName="parallelogram5" presStyleLbl="alignNode1" presStyleIdx="32" presStyleCnt="42"/>
      <dgm:spPr/>
    </dgm:pt>
    <dgm:pt modelId="{1FC91758-9D88-4705-A333-F5581D70151E}" type="pres">
      <dgm:prSet presAssocID="{2FA7F9B0-01FF-455D-8DD0-3A71725D4F53}" presName="parallelogram6" presStyleLbl="alignNode1" presStyleIdx="33" presStyleCnt="42"/>
      <dgm:spPr/>
    </dgm:pt>
    <dgm:pt modelId="{9B52CB6D-73C8-458E-B321-690AFB1B6C82}" type="pres">
      <dgm:prSet presAssocID="{2FA7F9B0-01FF-455D-8DD0-3A71725D4F53}" presName="parallelogram7" presStyleLbl="alignNode1" presStyleIdx="34" presStyleCnt="42"/>
      <dgm:spPr/>
    </dgm:pt>
    <dgm:pt modelId="{2AD86048-0258-46AF-AD81-8FF3DB28D3B1}" type="pres">
      <dgm:prSet presAssocID="{C6AD1E46-F29E-4AAC-8BED-3A103DE87A08}" presName="sibTrans" presStyleCnt="0"/>
      <dgm:spPr/>
    </dgm:pt>
    <dgm:pt modelId="{03D9AFE5-5186-4EFD-A278-9C97962A9E91}" type="pres">
      <dgm:prSet presAssocID="{928482DD-AFAB-4FD4-8894-8DF338DBC7AA}" presName="parenttextcomposite" presStyleCnt="0"/>
      <dgm:spPr/>
    </dgm:pt>
    <dgm:pt modelId="{AD1EAB57-69F8-4F6E-97EB-62EEDC437F0A}" type="pres">
      <dgm:prSet presAssocID="{928482DD-AFAB-4FD4-8894-8DF338DBC7AA}" presName="parenttext" presStyleLbl="revTx" presStyleIdx="5" presStyleCnt="6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26858F-A7F2-470B-A8F9-36BAF3B286BA}" type="pres">
      <dgm:prSet presAssocID="{928482DD-AFAB-4FD4-8894-8DF338DBC7AA}" presName="parallelogramComposite" presStyleCnt="0"/>
      <dgm:spPr/>
    </dgm:pt>
    <dgm:pt modelId="{2BD17286-9AFA-4F9F-917E-3E59BBBAEFEC}" type="pres">
      <dgm:prSet presAssocID="{928482DD-AFAB-4FD4-8894-8DF338DBC7AA}" presName="parallelogram1" presStyleLbl="alignNode1" presStyleIdx="35" presStyleCnt="42"/>
      <dgm:spPr/>
    </dgm:pt>
    <dgm:pt modelId="{C752A461-3BEA-4A6D-957B-BA3F7BEABD05}" type="pres">
      <dgm:prSet presAssocID="{928482DD-AFAB-4FD4-8894-8DF338DBC7AA}" presName="parallelogram2" presStyleLbl="alignNode1" presStyleIdx="36" presStyleCnt="42"/>
      <dgm:spPr/>
    </dgm:pt>
    <dgm:pt modelId="{3A94E3AA-4201-4379-AAB7-717A5C7762C4}" type="pres">
      <dgm:prSet presAssocID="{928482DD-AFAB-4FD4-8894-8DF338DBC7AA}" presName="parallelogram3" presStyleLbl="alignNode1" presStyleIdx="37" presStyleCnt="42"/>
      <dgm:spPr/>
    </dgm:pt>
    <dgm:pt modelId="{51CC0F2C-EDD5-4327-BBC5-6173E94A287F}" type="pres">
      <dgm:prSet presAssocID="{928482DD-AFAB-4FD4-8894-8DF338DBC7AA}" presName="parallelogram4" presStyleLbl="alignNode1" presStyleIdx="38" presStyleCnt="42"/>
      <dgm:spPr/>
    </dgm:pt>
    <dgm:pt modelId="{ACF862E1-2EA2-41F2-A868-8605F28F9A2E}" type="pres">
      <dgm:prSet presAssocID="{928482DD-AFAB-4FD4-8894-8DF338DBC7AA}" presName="parallelogram5" presStyleLbl="alignNode1" presStyleIdx="39" presStyleCnt="42"/>
      <dgm:spPr/>
    </dgm:pt>
    <dgm:pt modelId="{67342496-2F17-4E5E-AF43-F4EBFC860FB7}" type="pres">
      <dgm:prSet presAssocID="{928482DD-AFAB-4FD4-8894-8DF338DBC7AA}" presName="parallelogram6" presStyleLbl="alignNode1" presStyleIdx="40" presStyleCnt="42"/>
      <dgm:spPr/>
    </dgm:pt>
    <dgm:pt modelId="{74CF859B-83DA-4A51-B631-7912142340E1}" type="pres">
      <dgm:prSet presAssocID="{928482DD-AFAB-4FD4-8894-8DF338DBC7AA}" presName="parallelogram7" presStyleLbl="alignNode1" presStyleIdx="41" presStyleCnt="42"/>
      <dgm:spPr/>
    </dgm:pt>
  </dgm:ptLst>
  <dgm:cxnLst>
    <dgm:cxn modelId="{829B8204-A9A2-4171-B80A-2E2295824142}" srcId="{58FD859D-B1DB-47F8-91C3-12813E7D6FE5}" destId="{73AF14CC-30EE-4F32-9A20-9F50F309A99A}" srcOrd="0" destOrd="0" parTransId="{2A23359C-EEC3-4A7E-8373-0AC0811C078D}" sibTransId="{5822AB2F-69A3-490A-9A84-5851DBC498CF}"/>
    <dgm:cxn modelId="{35AB85F1-B1E3-4424-8077-20F8E212259D}" type="presOf" srcId="{F993F285-3601-4918-AFEC-BAF3ACC9CF3A}" destId="{8FEEEE7E-A938-43DA-BB46-826C0BA3408D}" srcOrd="0" destOrd="0" presId="urn:microsoft.com/office/officeart/2008/layout/VerticalAccentList"/>
    <dgm:cxn modelId="{1F1C4F76-4A60-461A-AEA9-C7C49C14E16F}" srcId="{58FD859D-B1DB-47F8-91C3-12813E7D6FE5}" destId="{8CA116F5-86E4-4329-83E3-D579457DB6D8}" srcOrd="1" destOrd="0" parTransId="{7E7622A9-6F1F-4C86-AE77-7573A51E709C}" sibTransId="{8D03416E-74D2-45A3-A1ED-470C4EF2DF0D}"/>
    <dgm:cxn modelId="{AD470BA9-971E-44BE-80A9-45BAC3B2085D}" type="presOf" srcId="{58FD859D-B1DB-47F8-91C3-12813E7D6FE5}" destId="{20E22608-661A-4964-B61C-22ABD5C6FACC}" srcOrd="0" destOrd="0" presId="urn:microsoft.com/office/officeart/2008/layout/VerticalAccentList"/>
    <dgm:cxn modelId="{782CB49E-60A0-45F8-925A-EFB756C6632B}" type="presOf" srcId="{73AF14CC-30EE-4F32-9A20-9F50F309A99A}" destId="{1D276754-D37D-45B7-8427-B8545A2A8C29}" srcOrd="0" destOrd="0" presId="urn:microsoft.com/office/officeart/2008/layout/VerticalAccentList"/>
    <dgm:cxn modelId="{5784E53C-C379-4327-8B60-60C308A97D5D}" srcId="{58FD859D-B1DB-47F8-91C3-12813E7D6FE5}" destId="{2FA7F9B0-01FF-455D-8DD0-3A71725D4F53}" srcOrd="4" destOrd="0" parTransId="{F7317C7C-19D0-4D1B-AEEA-353C290D77ED}" sibTransId="{C6AD1E46-F29E-4AAC-8BED-3A103DE87A08}"/>
    <dgm:cxn modelId="{A625E9E2-3081-4E38-A6D3-B94E17124848}" type="presOf" srcId="{477C2505-8CEA-4E5E-A04B-0D2E844E3AAD}" destId="{3AA706EC-A564-449F-8136-692C1A48102C}" srcOrd="0" destOrd="0" presId="urn:microsoft.com/office/officeart/2008/layout/VerticalAccentList"/>
    <dgm:cxn modelId="{5E9AB5AE-F5BE-4846-9008-FA613AC68997}" type="presOf" srcId="{8CA116F5-86E4-4329-83E3-D579457DB6D8}" destId="{3558F91D-B546-4F9A-811C-5DFAAE152E23}" srcOrd="0" destOrd="0" presId="urn:microsoft.com/office/officeart/2008/layout/VerticalAccentList"/>
    <dgm:cxn modelId="{98D11BE8-7553-4196-974E-4B86B826C294}" type="presOf" srcId="{0526DB84-9116-47B2-83DC-DC39ED743899}" destId="{A3D04277-F407-4287-9AA4-C2DC6475C73B}" srcOrd="0" destOrd="0" presId="urn:microsoft.com/office/officeart/2008/layout/VerticalAccentList"/>
    <dgm:cxn modelId="{E5FD69BF-4455-4CA0-9A06-F5FA94DC6E05}" type="presOf" srcId="{2FA7F9B0-01FF-455D-8DD0-3A71725D4F53}" destId="{A1C3DEED-8EBB-464E-9985-9DFCAC67CF6E}" srcOrd="0" destOrd="0" presId="urn:microsoft.com/office/officeart/2008/layout/VerticalAccentList"/>
    <dgm:cxn modelId="{60B6C8CF-476A-4C8D-8653-E54BA99AC36D}" srcId="{58FD859D-B1DB-47F8-91C3-12813E7D6FE5}" destId="{477C2505-8CEA-4E5E-A04B-0D2E844E3AAD}" srcOrd="2" destOrd="0" parTransId="{BF770C8A-75BC-4523-AB05-6DD16D11C2E3}" sibTransId="{724634FB-E373-403E-8DB6-D8B0C9FE882B}"/>
    <dgm:cxn modelId="{1C5BA639-5B73-4160-B5F6-1EDA2E73E20A}" srcId="{8CA116F5-86E4-4329-83E3-D579457DB6D8}" destId="{F993F285-3601-4918-AFEC-BAF3ACC9CF3A}" srcOrd="0" destOrd="0" parTransId="{F6973BC7-DAAE-4987-8497-53B531DF0419}" sibTransId="{C05B8196-5CC2-43C7-8233-7A3AD862382B}"/>
    <dgm:cxn modelId="{ABDA6585-06C8-453A-B031-3A681FD61D7D}" type="presOf" srcId="{E8C8ECA7-B8BA-4229-B47D-ED831CD6B934}" destId="{930FD996-95DC-4F12-955F-A23142EFBD1B}" srcOrd="0" destOrd="0" presId="urn:microsoft.com/office/officeart/2008/layout/VerticalAccentList"/>
    <dgm:cxn modelId="{FD7FB4F7-412A-46D5-9C1C-7BEEBFCCFF54}" srcId="{58FD859D-B1DB-47F8-91C3-12813E7D6FE5}" destId="{928482DD-AFAB-4FD4-8894-8DF338DBC7AA}" srcOrd="5" destOrd="0" parTransId="{FC7030AF-9438-4809-84F3-BB0F9B6E3D00}" sibTransId="{5BBA8CFA-CA91-4AF9-BA48-F584B8401A52}"/>
    <dgm:cxn modelId="{FBEED521-60DB-44E4-BC7A-F640EA3DDFC4}" srcId="{477C2505-8CEA-4E5E-A04B-0D2E844E3AAD}" destId="{E8C8ECA7-B8BA-4229-B47D-ED831CD6B934}" srcOrd="0" destOrd="0" parTransId="{A7829924-98F5-4F13-896D-43598AD43818}" sibTransId="{40BE2234-50CD-40D2-A1FE-6C13A5C45207}"/>
    <dgm:cxn modelId="{1DE7D607-078E-4F8B-8490-A2A4636EDAC4}" srcId="{58FD859D-B1DB-47F8-91C3-12813E7D6FE5}" destId="{0526DB84-9116-47B2-83DC-DC39ED743899}" srcOrd="3" destOrd="0" parTransId="{AFF0CABD-6F68-4C09-902D-BCB723219833}" sibTransId="{810FC155-418F-4B38-96AB-9E05969D53E5}"/>
    <dgm:cxn modelId="{C3889DF6-E1A9-45AE-8024-05051A1C7A98}" type="presOf" srcId="{928482DD-AFAB-4FD4-8894-8DF338DBC7AA}" destId="{AD1EAB57-69F8-4F6E-97EB-62EEDC437F0A}" srcOrd="0" destOrd="0" presId="urn:microsoft.com/office/officeart/2008/layout/VerticalAccentList"/>
    <dgm:cxn modelId="{4FD63DD2-B352-4CA6-8ECE-9041D4FFFF4F}" type="presParOf" srcId="{20E22608-661A-4964-B61C-22ABD5C6FACC}" destId="{A634A6F2-3AF0-4748-B9FA-DE7D03B30651}" srcOrd="0" destOrd="0" presId="urn:microsoft.com/office/officeart/2008/layout/VerticalAccentList"/>
    <dgm:cxn modelId="{31D20DCA-19DF-4193-8DC9-745D61284906}" type="presParOf" srcId="{A634A6F2-3AF0-4748-B9FA-DE7D03B30651}" destId="{1D276754-D37D-45B7-8427-B8545A2A8C29}" srcOrd="0" destOrd="0" presId="urn:microsoft.com/office/officeart/2008/layout/VerticalAccentList"/>
    <dgm:cxn modelId="{49EFDA96-0572-484C-B75C-9378C90EF48F}" type="presParOf" srcId="{20E22608-661A-4964-B61C-22ABD5C6FACC}" destId="{EF6BD6DB-81F5-4CDA-B100-858B86312166}" srcOrd="1" destOrd="0" presId="urn:microsoft.com/office/officeart/2008/layout/VerticalAccentList"/>
    <dgm:cxn modelId="{F4376F86-FAD1-4118-AEF7-E8244BC86AD6}" type="presParOf" srcId="{EF6BD6DB-81F5-4CDA-B100-858B86312166}" destId="{E6B59FAA-6DF3-4296-A90A-04EA432A99E1}" srcOrd="0" destOrd="0" presId="urn:microsoft.com/office/officeart/2008/layout/VerticalAccentList"/>
    <dgm:cxn modelId="{31E8FC1D-C5F4-4959-9543-FB6476F6FA6A}" type="presParOf" srcId="{EF6BD6DB-81F5-4CDA-B100-858B86312166}" destId="{25EAA3E0-6698-4FDA-830B-78230D1B1D6F}" srcOrd="1" destOrd="0" presId="urn:microsoft.com/office/officeart/2008/layout/VerticalAccentList"/>
    <dgm:cxn modelId="{2241863D-DB9C-4575-86B0-7A89C58CDDBF}" type="presParOf" srcId="{EF6BD6DB-81F5-4CDA-B100-858B86312166}" destId="{E2EF85DC-D2C1-4BAD-9F91-65AC3386A03C}" srcOrd="2" destOrd="0" presId="urn:microsoft.com/office/officeart/2008/layout/VerticalAccentList"/>
    <dgm:cxn modelId="{22B8F9A8-B880-4BCD-8BEA-7816F96F7198}" type="presParOf" srcId="{EF6BD6DB-81F5-4CDA-B100-858B86312166}" destId="{23959C36-9524-4564-9C40-C94D2398CF9D}" srcOrd="3" destOrd="0" presId="urn:microsoft.com/office/officeart/2008/layout/VerticalAccentList"/>
    <dgm:cxn modelId="{57AEA86C-3FB3-4E3F-8FB0-18B7EB00E62B}" type="presParOf" srcId="{EF6BD6DB-81F5-4CDA-B100-858B86312166}" destId="{186D0522-2A19-4AD2-9F46-E23E0548B75F}" srcOrd="4" destOrd="0" presId="urn:microsoft.com/office/officeart/2008/layout/VerticalAccentList"/>
    <dgm:cxn modelId="{EA752A76-52EB-4126-AA7D-F886F27BD924}" type="presParOf" srcId="{EF6BD6DB-81F5-4CDA-B100-858B86312166}" destId="{F8E8E336-8D52-4800-BC0E-59727BA4581A}" srcOrd="5" destOrd="0" presId="urn:microsoft.com/office/officeart/2008/layout/VerticalAccentList"/>
    <dgm:cxn modelId="{3CC306C6-77CD-4E31-96CE-897270ED0043}" type="presParOf" srcId="{EF6BD6DB-81F5-4CDA-B100-858B86312166}" destId="{A67A7FDC-A320-4080-B85E-EA1B36D70B4F}" srcOrd="6" destOrd="0" presId="urn:microsoft.com/office/officeart/2008/layout/VerticalAccentList"/>
    <dgm:cxn modelId="{1FE53ABE-6833-4AF6-A983-9951BC85F1C6}" type="presParOf" srcId="{20E22608-661A-4964-B61C-22ABD5C6FACC}" destId="{6347BC27-EB30-4832-8508-FA728960F271}" srcOrd="2" destOrd="0" presId="urn:microsoft.com/office/officeart/2008/layout/VerticalAccentList"/>
    <dgm:cxn modelId="{4196ACCF-0314-47F1-B7DC-B3077D9A66A1}" type="presParOf" srcId="{20E22608-661A-4964-B61C-22ABD5C6FACC}" destId="{5E728B26-1102-42D0-B18D-48EB27954B75}" srcOrd="3" destOrd="0" presId="urn:microsoft.com/office/officeart/2008/layout/VerticalAccentList"/>
    <dgm:cxn modelId="{9D99717E-35A5-4F88-BA6C-B2DF8B113752}" type="presParOf" srcId="{5E728B26-1102-42D0-B18D-48EB27954B75}" destId="{3558F91D-B546-4F9A-811C-5DFAAE152E23}" srcOrd="0" destOrd="0" presId="urn:microsoft.com/office/officeart/2008/layout/VerticalAccentList"/>
    <dgm:cxn modelId="{3664B6FE-9A52-4FEC-9E9E-5014FC4A2BC9}" type="presParOf" srcId="{20E22608-661A-4964-B61C-22ABD5C6FACC}" destId="{850D8E5B-29E0-4D00-8C7E-4656D72D6F5F}" srcOrd="4" destOrd="0" presId="urn:microsoft.com/office/officeart/2008/layout/VerticalAccentList"/>
    <dgm:cxn modelId="{53AA9F75-D752-4BA6-A87F-4914CA8CD124}" type="presParOf" srcId="{850D8E5B-29E0-4D00-8C7E-4656D72D6F5F}" destId="{20DF436F-DB50-4DF9-9FB2-A73E82FAE856}" srcOrd="0" destOrd="0" presId="urn:microsoft.com/office/officeart/2008/layout/VerticalAccentList"/>
    <dgm:cxn modelId="{6B8DD295-8946-4F6C-BA23-45FBA460C934}" type="presParOf" srcId="{850D8E5B-29E0-4D00-8C7E-4656D72D6F5F}" destId="{52C45455-5DC2-4E91-8120-8643EFB9D01A}" srcOrd="1" destOrd="0" presId="urn:microsoft.com/office/officeart/2008/layout/VerticalAccentList"/>
    <dgm:cxn modelId="{1DE440E8-5FFA-4F3C-A84C-11879BEB9449}" type="presParOf" srcId="{850D8E5B-29E0-4D00-8C7E-4656D72D6F5F}" destId="{BF8DF39F-E661-4E47-B194-22E1EB5A6F0F}" srcOrd="2" destOrd="0" presId="urn:microsoft.com/office/officeart/2008/layout/VerticalAccentList"/>
    <dgm:cxn modelId="{EE8D2A18-4B1E-4743-8A10-2D7124E94BB6}" type="presParOf" srcId="{850D8E5B-29E0-4D00-8C7E-4656D72D6F5F}" destId="{7477A06D-7A6F-40F8-855D-344769D7EAF4}" srcOrd="3" destOrd="0" presId="urn:microsoft.com/office/officeart/2008/layout/VerticalAccentList"/>
    <dgm:cxn modelId="{1D7E0DF9-976A-4890-BE98-150DF7FE9454}" type="presParOf" srcId="{850D8E5B-29E0-4D00-8C7E-4656D72D6F5F}" destId="{3A39DD20-9591-4C18-BB86-BD6A16ACD733}" srcOrd="4" destOrd="0" presId="urn:microsoft.com/office/officeart/2008/layout/VerticalAccentList"/>
    <dgm:cxn modelId="{2806C3B1-60D0-4B58-AF1A-62DE7E8B05C8}" type="presParOf" srcId="{850D8E5B-29E0-4D00-8C7E-4656D72D6F5F}" destId="{0CD98006-4562-4540-8A1E-85F57DF8713B}" srcOrd="5" destOrd="0" presId="urn:microsoft.com/office/officeart/2008/layout/VerticalAccentList"/>
    <dgm:cxn modelId="{69AB9AC0-C52C-4B92-AF13-71C96C53804B}" type="presParOf" srcId="{850D8E5B-29E0-4D00-8C7E-4656D72D6F5F}" destId="{377CC0C8-1AB6-46D9-B212-76D18B8A28F3}" srcOrd="6" destOrd="0" presId="urn:microsoft.com/office/officeart/2008/layout/VerticalAccentList"/>
    <dgm:cxn modelId="{FD04122B-FD7C-4275-8408-83C2B7D7EE4B}" type="presParOf" srcId="{850D8E5B-29E0-4D00-8C7E-4656D72D6F5F}" destId="{8FEEEE7E-A938-43DA-BB46-826C0BA3408D}" srcOrd="7" destOrd="0" presId="urn:microsoft.com/office/officeart/2008/layout/VerticalAccentList"/>
    <dgm:cxn modelId="{6BE8452E-37D7-40AD-887C-714E0B563992}" type="presParOf" srcId="{20E22608-661A-4964-B61C-22ABD5C6FACC}" destId="{88EC1F0D-8FB7-4B8D-A2DD-6ED89971F440}" srcOrd="5" destOrd="0" presId="urn:microsoft.com/office/officeart/2008/layout/VerticalAccentList"/>
    <dgm:cxn modelId="{C515232A-002D-4B6C-A77D-C79214D79B5E}" type="presParOf" srcId="{20E22608-661A-4964-B61C-22ABD5C6FACC}" destId="{9AB51F72-FA66-49E8-979F-453742BEFE1B}" srcOrd="6" destOrd="0" presId="urn:microsoft.com/office/officeart/2008/layout/VerticalAccentList"/>
    <dgm:cxn modelId="{5FFFCAC2-EE34-451B-B352-0B76DFEEF62E}" type="presParOf" srcId="{9AB51F72-FA66-49E8-979F-453742BEFE1B}" destId="{3AA706EC-A564-449F-8136-692C1A48102C}" srcOrd="0" destOrd="0" presId="urn:microsoft.com/office/officeart/2008/layout/VerticalAccentList"/>
    <dgm:cxn modelId="{F02E8F34-6EA7-49AA-94C5-BD16DDD2DED3}" type="presParOf" srcId="{20E22608-661A-4964-B61C-22ABD5C6FACC}" destId="{AFBD14CB-D045-4C91-8B4F-247D0F65894D}" srcOrd="7" destOrd="0" presId="urn:microsoft.com/office/officeart/2008/layout/VerticalAccentList"/>
    <dgm:cxn modelId="{483208E4-1ACD-436F-A8E4-15D3E0244ADA}" type="presParOf" srcId="{AFBD14CB-D045-4C91-8B4F-247D0F65894D}" destId="{4FDB72FE-8FEF-4F10-AF33-948C78536A17}" srcOrd="0" destOrd="0" presId="urn:microsoft.com/office/officeart/2008/layout/VerticalAccentList"/>
    <dgm:cxn modelId="{4D7E01E5-69EE-4D31-B56F-4505DB1BD7EB}" type="presParOf" srcId="{AFBD14CB-D045-4C91-8B4F-247D0F65894D}" destId="{C24592DA-4306-4E9D-B4D5-2695B29B2191}" srcOrd="1" destOrd="0" presId="urn:microsoft.com/office/officeart/2008/layout/VerticalAccentList"/>
    <dgm:cxn modelId="{47C6AC29-F05A-4AA7-AEC4-4689DC9E3DD3}" type="presParOf" srcId="{AFBD14CB-D045-4C91-8B4F-247D0F65894D}" destId="{5091AE3E-D979-4EFB-AFEE-C5A396E7287E}" srcOrd="2" destOrd="0" presId="urn:microsoft.com/office/officeart/2008/layout/VerticalAccentList"/>
    <dgm:cxn modelId="{5B62770B-F404-441D-85B8-C201C1B01DB5}" type="presParOf" srcId="{AFBD14CB-D045-4C91-8B4F-247D0F65894D}" destId="{6DAF1393-7885-455F-8D5A-42426FB15FC4}" srcOrd="3" destOrd="0" presId="urn:microsoft.com/office/officeart/2008/layout/VerticalAccentList"/>
    <dgm:cxn modelId="{A342EEB8-5276-4253-9B2F-BB4770905CFC}" type="presParOf" srcId="{AFBD14CB-D045-4C91-8B4F-247D0F65894D}" destId="{21C5879A-FE81-44B4-93F6-2E45FFE6BF65}" srcOrd="4" destOrd="0" presId="urn:microsoft.com/office/officeart/2008/layout/VerticalAccentList"/>
    <dgm:cxn modelId="{40AF1568-8050-4954-9967-DAFA31A12834}" type="presParOf" srcId="{AFBD14CB-D045-4C91-8B4F-247D0F65894D}" destId="{26E727CB-300E-4590-9CEE-C66ACD8DD27A}" srcOrd="5" destOrd="0" presId="urn:microsoft.com/office/officeart/2008/layout/VerticalAccentList"/>
    <dgm:cxn modelId="{8252A233-DBC1-419E-8BEE-B1461A5DF169}" type="presParOf" srcId="{AFBD14CB-D045-4C91-8B4F-247D0F65894D}" destId="{C86E45CD-C2FD-42F6-9466-34A8D4212287}" srcOrd="6" destOrd="0" presId="urn:microsoft.com/office/officeart/2008/layout/VerticalAccentList"/>
    <dgm:cxn modelId="{47659211-1569-45FF-8CFB-A217BE4648A5}" type="presParOf" srcId="{AFBD14CB-D045-4C91-8B4F-247D0F65894D}" destId="{930FD996-95DC-4F12-955F-A23142EFBD1B}" srcOrd="7" destOrd="0" presId="urn:microsoft.com/office/officeart/2008/layout/VerticalAccentList"/>
    <dgm:cxn modelId="{8EDD471E-1C0A-4FA7-A711-D39C0D5E8D8E}" type="presParOf" srcId="{20E22608-661A-4964-B61C-22ABD5C6FACC}" destId="{CBD44620-B245-4623-91B3-63D629B8449F}" srcOrd="8" destOrd="0" presId="urn:microsoft.com/office/officeart/2008/layout/VerticalAccentList"/>
    <dgm:cxn modelId="{87161AE3-91BD-47EE-A01A-27442246A39D}" type="presParOf" srcId="{20E22608-661A-4964-B61C-22ABD5C6FACC}" destId="{9D602800-E4D4-4C90-835C-6557BD98B5FF}" srcOrd="9" destOrd="0" presId="urn:microsoft.com/office/officeart/2008/layout/VerticalAccentList"/>
    <dgm:cxn modelId="{DA60908C-6A34-4317-A098-6D8E147E48FC}" type="presParOf" srcId="{9D602800-E4D4-4C90-835C-6557BD98B5FF}" destId="{A3D04277-F407-4287-9AA4-C2DC6475C73B}" srcOrd="0" destOrd="0" presId="urn:microsoft.com/office/officeart/2008/layout/VerticalAccentList"/>
    <dgm:cxn modelId="{2E4BD1F9-A8BB-4C81-8E99-A8D2A1E93838}" type="presParOf" srcId="{20E22608-661A-4964-B61C-22ABD5C6FACC}" destId="{8E48A426-E6BC-40D3-91BB-63AEF9F183CF}" srcOrd="10" destOrd="0" presId="urn:microsoft.com/office/officeart/2008/layout/VerticalAccentList"/>
    <dgm:cxn modelId="{39AA61E9-C483-4EEF-8E00-A1F638637ED7}" type="presParOf" srcId="{8E48A426-E6BC-40D3-91BB-63AEF9F183CF}" destId="{D335BCAF-CC10-4BF2-AC65-E4447B54953B}" srcOrd="0" destOrd="0" presId="urn:microsoft.com/office/officeart/2008/layout/VerticalAccentList"/>
    <dgm:cxn modelId="{ECB3A266-C118-48FA-9B24-C3A9C75669E4}" type="presParOf" srcId="{8E48A426-E6BC-40D3-91BB-63AEF9F183CF}" destId="{35F7971F-C62F-4B0E-AF69-1B41B4F84F2F}" srcOrd="1" destOrd="0" presId="urn:microsoft.com/office/officeart/2008/layout/VerticalAccentList"/>
    <dgm:cxn modelId="{CE22D7F7-9C07-4A7B-9DF2-35CE405DA662}" type="presParOf" srcId="{8E48A426-E6BC-40D3-91BB-63AEF9F183CF}" destId="{DDE1A338-AFA8-4032-8C28-8F415ADE88D4}" srcOrd="2" destOrd="0" presId="urn:microsoft.com/office/officeart/2008/layout/VerticalAccentList"/>
    <dgm:cxn modelId="{3ACEF534-2B0C-407B-B155-3BCBB0612062}" type="presParOf" srcId="{8E48A426-E6BC-40D3-91BB-63AEF9F183CF}" destId="{853F6313-D99B-43B5-9BAE-21C272F4FE4A}" srcOrd="3" destOrd="0" presId="urn:microsoft.com/office/officeart/2008/layout/VerticalAccentList"/>
    <dgm:cxn modelId="{3C76F299-4305-4068-BF37-D64F2212220F}" type="presParOf" srcId="{8E48A426-E6BC-40D3-91BB-63AEF9F183CF}" destId="{476BC0DA-58DF-42C0-BD95-137F0322A443}" srcOrd="4" destOrd="0" presId="urn:microsoft.com/office/officeart/2008/layout/VerticalAccentList"/>
    <dgm:cxn modelId="{F415BEAD-DE1B-4865-B256-F3160284C872}" type="presParOf" srcId="{8E48A426-E6BC-40D3-91BB-63AEF9F183CF}" destId="{356C801F-37EB-4D1D-A7EC-61DAC5EA9B39}" srcOrd="5" destOrd="0" presId="urn:microsoft.com/office/officeart/2008/layout/VerticalAccentList"/>
    <dgm:cxn modelId="{8BB622D1-1297-4D5B-91E1-5A37AED5B1DE}" type="presParOf" srcId="{8E48A426-E6BC-40D3-91BB-63AEF9F183CF}" destId="{E44FC4B4-F757-4884-A8B1-868F0AABFDF8}" srcOrd="6" destOrd="0" presId="urn:microsoft.com/office/officeart/2008/layout/VerticalAccentList"/>
    <dgm:cxn modelId="{5F19204E-69A2-4590-AD16-FF99DA4FC0FB}" type="presParOf" srcId="{20E22608-661A-4964-B61C-22ABD5C6FACC}" destId="{CEFAC1CC-8D36-484F-9634-6F7A844A1C1F}" srcOrd="11" destOrd="0" presId="urn:microsoft.com/office/officeart/2008/layout/VerticalAccentList"/>
    <dgm:cxn modelId="{6E050209-67F2-42CB-9C93-550AE0252EC1}" type="presParOf" srcId="{20E22608-661A-4964-B61C-22ABD5C6FACC}" destId="{1278433E-DAF4-4522-978B-410A3EC23E87}" srcOrd="12" destOrd="0" presId="urn:microsoft.com/office/officeart/2008/layout/VerticalAccentList"/>
    <dgm:cxn modelId="{27D28A5A-5125-41FC-9218-C4737CD0A10C}" type="presParOf" srcId="{1278433E-DAF4-4522-978B-410A3EC23E87}" destId="{A1C3DEED-8EBB-464E-9985-9DFCAC67CF6E}" srcOrd="0" destOrd="0" presId="urn:microsoft.com/office/officeart/2008/layout/VerticalAccentList"/>
    <dgm:cxn modelId="{729D219A-F8A1-4B60-ADCE-9DCABF17E90F}" type="presParOf" srcId="{20E22608-661A-4964-B61C-22ABD5C6FACC}" destId="{E081F8BC-59D7-4280-877C-7340E614DDD9}" srcOrd="13" destOrd="0" presId="urn:microsoft.com/office/officeart/2008/layout/VerticalAccentList"/>
    <dgm:cxn modelId="{BD7877D6-2D06-41DD-BDB4-8ED7D202C080}" type="presParOf" srcId="{E081F8BC-59D7-4280-877C-7340E614DDD9}" destId="{0247EB13-0D9E-453D-BA04-9AC6522C299A}" srcOrd="0" destOrd="0" presId="urn:microsoft.com/office/officeart/2008/layout/VerticalAccentList"/>
    <dgm:cxn modelId="{A91C9B97-E066-497B-A9B1-97E305167733}" type="presParOf" srcId="{E081F8BC-59D7-4280-877C-7340E614DDD9}" destId="{196BDD13-A00E-4D4E-B6D4-3996B6695AE9}" srcOrd="1" destOrd="0" presId="urn:microsoft.com/office/officeart/2008/layout/VerticalAccentList"/>
    <dgm:cxn modelId="{7D2D5439-B845-4954-9521-2174385243FD}" type="presParOf" srcId="{E081F8BC-59D7-4280-877C-7340E614DDD9}" destId="{57641574-D8D3-4FD3-9FF7-F136CCA0A44D}" srcOrd="2" destOrd="0" presId="urn:microsoft.com/office/officeart/2008/layout/VerticalAccentList"/>
    <dgm:cxn modelId="{9272DD3D-5AA3-47D2-8E12-CEAF384CAD07}" type="presParOf" srcId="{E081F8BC-59D7-4280-877C-7340E614DDD9}" destId="{FFBF1879-3976-4CF3-B362-E7D8A8B700ED}" srcOrd="3" destOrd="0" presId="urn:microsoft.com/office/officeart/2008/layout/VerticalAccentList"/>
    <dgm:cxn modelId="{9563334F-B401-40BF-A5D1-AD0729AE0DF9}" type="presParOf" srcId="{E081F8BC-59D7-4280-877C-7340E614DDD9}" destId="{AB3EF262-4926-43D4-BE6A-54C8A4D3E11D}" srcOrd="4" destOrd="0" presId="urn:microsoft.com/office/officeart/2008/layout/VerticalAccentList"/>
    <dgm:cxn modelId="{1AC63062-933D-4987-8A8B-128A6BCE6FFD}" type="presParOf" srcId="{E081F8BC-59D7-4280-877C-7340E614DDD9}" destId="{1FC91758-9D88-4705-A333-F5581D70151E}" srcOrd="5" destOrd="0" presId="urn:microsoft.com/office/officeart/2008/layout/VerticalAccentList"/>
    <dgm:cxn modelId="{8F6EB7E2-4258-4273-9011-734E70C77BAE}" type="presParOf" srcId="{E081F8BC-59D7-4280-877C-7340E614DDD9}" destId="{9B52CB6D-73C8-458E-B321-690AFB1B6C82}" srcOrd="6" destOrd="0" presId="urn:microsoft.com/office/officeart/2008/layout/VerticalAccentList"/>
    <dgm:cxn modelId="{14A781BC-A767-40BA-9857-673A46D7E2FF}" type="presParOf" srcId="{20E22608-661A-4964-B61C-22ABD5C6FACC}" destId="{2AD86048-0258-46AF-AD81-8FF3DB28D3B1}" srcOrd="14" destOrd="0" presId="urn:microsoft.com/office/officeart/2008/layout/VerticalAccentList"/>
    <dgm:cxn modelId="{20396A76-E2A2-43EA-A236-CE3532D81D21}" type="presParOf" srcId="{20E22608-661A-4964-B61C-22ABD5C6FACC}" destId="{03D9AFE5-5186-4EFD-A278-9C97962A9E91}" srcOrd="15" destOrd="0" presId="urn:microsoft.com/office/officeart/2008/layout/VerticalAccentList"/>
    <dgm:cxn modelId="{C273FD06-30B3-4BAA-91BC-561D78FC2851}" type="presParOf" srcId="{03D9AFE5-5186-4EFD-A278-9C97962A9E91}" destId="{AD1EAB57-69F8-4F6E-97EB-62EEDC437F0A}" srcOrd="0" destOrd="0" presId="urn:microsoft.com/office/officeart/2008/layout/VerticalAccentList"/>
    <dgm:cxn modelId="{2FCAD695-A6AF-4C30-A468-6137C613A0F9}" type="presParOf" srcId="{20E22608-661A-4964-B61C-22ABD5C6FACC}" destId="{DF26858F-A7F2-470B-A8F9-36BAF3B286BA}" srcOrd="16" destOrd="0" presId="urn:microsoft.com/office/officeart/2008/layout/VerticalAccentList"/>
    <dgm:cxn modelId="{2740AB61-C3A9-4CC6-A3A4-39FA78666A15}" type="presParOf" srcId="{DF26858F-A7F2-470B-A8F9-36BAF3B286BA}" destId="{2BD17286-9AFA-4F9F-917E-3E59BBBAEFEC}" srcOrd="0" destOrd="0" presId="urn:microsoft.com/office/officeart/2008/layout/VerticalAccentList"/>
    <dgm:cxn modelId="{7EAE0F9E-4396-4BD0-AAA8-692F84DE832F}" type="presParOf" srcId="{DF26858F-A7F2-470B-A8F9-36BAF3B286BA}" destId="{C752A461-3BEA-4A6D-957B-BA3F7BEABD05}" srcOrd="1" destOrd="0" presId="urn:microsoft.com/office/officeart/2008/layout/VerticalAccentList"/>
    <dgm:cxn modelId="{9F76E6A4-505B-4807-B162-1383BFD530D2}" type="presParOf" srcId="{DF26858F-A7F2-470B-A8F9-36BAF3B286BA}" destId="{3A94E3AA-4201-4379-AAB7-717A5C7762C4}" srcOrd="2" destOrd="0" presId="urn:microsoft.com/office/officeart/2008/layout/VerticalAccentList"/>
    <dgm:cxn modelId="{B2522317-1C64-4B3B-8C70-31FD813891BA}" type="presParOf" srcId="{DF26858F-A7F2-470B-A8F9-36BAF3B286BA}" destId="{51CC0F2C-EDD5-4327-BBC5-6173E94A287F}" srcOrd="3" destOrd="0" presId="urn:microsoft.com/office/officeart/2008/layout/VerticalAccentList"/>
    <dgm:cxn modelId="{E2749746-1669-4E8C-A225-A81E9AFC4B2D}" type="presParOf" srcId="{DF26858F-A7F2-470B-A8F9-36BAF3B286BA}" destId="{ACF862E1-2EA2-41F2-A868-8605F28F9A2E}" srcOrd="4" destOrd="0" presId="urn:microsoft.com/office/officeart/2008/layout/VerticalAccentList"/>
    <dgm:cxn modelId="{FDB822C6-9426-441D-9884-6D4947E849F6}" type="presParOf" srcId="{DF26858F-A7F2-470B-A8F9-36BAF3B286BA}" destId="{67342496-2F17-4E5E-AF43-F4EBFC860FB7}" srcOrd="5" destOrd="0" presId="urn:microsoft.com/office/officeart/2008/layout/VerticalAccentList"/>
    <dgm:cxn modelId="{5CBB73B1-E183-4D96-AC6F-AA66D9CF10F2}" type="presParOf" srcId="{DF26858F-A7F2-470B-A8F9-36BAF3B286BA}" destId="{74CF859B-83DA-4A51-B631-7912142340E1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1F1BA-FE12-411D-AAA4-0C30A6DBA946}">
      <dsp:nvSpPr>
        <dsp:cNvPr id="0" name=""/>
        <dsp:cNvSpPr/>
      </dsp:nvSpPr>
      <dsp:spPr>
        <a:xfrm>
          <a:off x="1532940" y="355685"/>
          <a:ext cx="4370425" cy="43703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FRONT END</a:t>
          </a:r>
          <a:endParaRPr lang="en-IN" sz="3200" kern="1200" dirty="0"/>
        </a:p>
      </dsp:txBody>
      <dsp:txXfrm>
        <a:off x="2172974" y="995705"/>
        <a:ext cx="3090357" cy="3090291"/>
      </dsp:txXfrm>
    </dsp:sp>
    <dsp:sp modelId="{76E8251B-9AB4-40BE-BD47-7A6B1E78333A}">
      <dsp:nvSpPr>
        <dsp:cNvPr id="0" name=""/>
        <dsp:cNvSpPr/>
      </dsp:nvSpPr>
      <dsp:spPr>
        <a:xfrm>
          <a:off x="4026611" y="156569"/>
          <a:ext cx="486054" cy="4860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33D2A-D4EF-413B-B85F-820DA3CE2436}">
      <dsp:nvSpPr>
        <dsp:cNvPr id="0" name=""/>
        <dsp:cNvSpPr/>
      </dsp:nvSpPr>
      <dsp:spPr>
        <a:xfrm>
          <a:off x="2875686" y="4401305"/>
          <a:ext cx="351942" cy="352281"/>
        </a:xfrm>
        <a:prstGeom prst="ellipse">
          <a:avLst/>
        </a:prstGeom>
        <a:solidFill>
          <a:schemeClr val="accent5">
            <a:hueOff val="153447"/>
            <a:satOff val="2557"/>
            <a:lumOff val="-12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31915-14D0-4C2C-A87B-41045E823FE1}">
      <dsp:nvSpPr>
        <dsp:cNvPr id="0" name=""/>
        <dsp:cNvSpPr/>
      </dsp:nvSpPr>
      <dsp:spPr>
        <a:xfrm>
          <a:off x="6184595" y="2129345"/>
          <a:ext cx="351942" cy="352281"/>
        </a:xfrm>
        <a:prstGeom prst="ellipse">
          <a:avLst/>
        </a:prstGeom>
        <a:solidFill>
          <a:schemeClr val="accent5">
            <a:hueOff val="306893"/>
            <a:satOff val="5113"/>
            <a:lumOff val="-25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D482C-6204-4016-A8F5-973F60B554DA}">
      <dsp:nvSpPr>
        <dsp:cNvPr id="0" name=""/>
        <dsp:cNvSpPr/>
      </dsp:nvSpPr>
      <dsp:spPr>
        <a:xfrm>
          <a:off x="4500473" y="4776051"/>
          <a:ext cx="486054" cy="486046"/>
        </a:xfrm>
        <a:prstGeom prst="ellipse">
          <a:avLst/>
        </a:prstGeom>
        <a:solidFill>
          <a:schemeClr val="accent5">
            <a:hueOff val="460340"/>
            <a:satOff val="7670"/>
            <a:lumOff val="-37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8F3CB-FF6F-4BC3-B8F3-A0A1D5332758}">
      <dsp:nvSpPr>
        <dsp:cNvPr id="0" name=""/>
        <dsp:cNvSpPr/>
      </dsp:nvSpPr>
      <dsp:spPr>
        <a:xfrm>
          <a:off x="2975660" y="847347"/>
          <a:ext cx="351942" cy="352281"/>
        </a:xfrm>
        <a:prstGeom prst="ellipse">
          <a:avLst/>
        </a:prstGeom>
        <a:solidFill>
          <a:schemeClr val="accent5">
            <a:hueOff val="613786"/>
            <a:satOff val="10227"/>
            <a:lumOff val="-50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F3D13-9264-4230-8627-5C8BC9D0FDC5}">
      <dsp:nvSpPr>
        <dsp:cNvPr id="0" name=""/>
        <dsp:cNvSpPr/>
      </dsp:nvSpPr>
      <dsp:spPr>
        <a:xfrm>
          <a:off x="1866188" y="2862499"/>
          <a:ext cx="351942" cy="352281"/>
        </a:xfrm>
        <a:prstGeom prst="ellipse">
          <a:avLst/>
        </a:prstGeom>
        <a:solidFill>
          <a:schemeClr val="accent5">
            <a:hueOff val="767233"/>
            <a:satOff val="12783"/>
            <a:lumOff val="-62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E7362-4DD8-43B9-A205-3E07B7D5B5D5}">
      <dsp:nvSpPr>
        <dsp:cNvPr id="0" name=""/>
        <dsp:cNvSpPr/>
      </dsp:nvSpPr>
      <dsp:spPr>
        <a:xfrm>
          <a:off x="167436" y="1144489"/>
          <a:ext cx="1776780" cy="1776213"/>
        </a:xfrm>
        <a:prstGeom prst="ellipse">
          <a:avLst/>
        </a:prstGeom>
        <a:solidFill>
          <a:schemeClr val="accent5">
            <a:hueOff val="920679"/>
            <a:satOff val="15340"/>
            <a:lumOff val="-7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HTML</a:t>
          </a:r>
          <a:endParaRPr lang="en-IN" sz="3200" kern="1200" dirty="0"/>
        </a:p>
      </dsp:txBody>
      <dsp:txXfrm>
        <a:off x="427639" y="1404609"/>
        <a:ext cx="1256374" cy="1255973"/>
      </dsp:txXfrm>
    </dsp:sp>
    <dsp:sp modelId="{F011F682-87F0-4521-A334-8EE7F4165192}">
      <dsp:nvSpPr>
        <dsp:cNvPr id="0" name=""/>
        <dsp:cNvSpPr/>
      </dsp:nvSpPr>
      <dsp:spPr>
        <a:xfrm>
          <a:off x="3534867" y="862664"/>
          <a:ext cx="486054" cy="486046"/>
        </a:xfrm>
        <a:prstGeom prst="ellipse">
          <a:avLst/>
        </a:prstGeom>
        <a:solidFill>
          <a:schemeClr val="accent5">
            <a:hueOff val="1074126"/>
            <a:satOff val="17897"/>
            <a:lumOff val="-88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90E48-9296-4A63-A1EC-CD68E6B848A3}">
      <dsp:nvSpPr>
        <dsp:cNvPr id="0" name=""/>
        <dsp:cNvSpPr/>
      </dsp:nvSpPr>
      <dsp:spPr>
        <a:xfrm>
          <a:off x="334060" y="3441466"/>
          <a:ext cx="878636" cy="878661"/>
        </a:xfrm>
        <a:prstGeom prst="ellipse">
          <a:avLst/>
        </a:prstGeom>
        <a:solidFill>
          <a:schemeClr val="accent5">
            <a:hueOff val="1227572"/>
            <a:satOff val="20453"/>
            <a:lumOff val="-100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341D6-430E-4176-99A3-D6877329CA01}">
      <dsp:nvSpPr>
        <dsp:cNvPr id="0" name=""/>
        <dsp:cNvSpPr/>
      </dsp:nvSpPr>
      <dsp:spPr>
        <a:xfrm>
          <a:off x="6351219" y="308714"/>
          <a:ext cx="1776780" cy="1776213"/>
        </a:xfrm>
        <a:prstGeom prst="ellipse">
          <a:avLst/>
        </a:prstGeom>
        <a:solidFill>
          <a:schemeClr val="accent5">
            <a:hueOff val="1381019"/>
            <a:satOff val="23010"/>
            <a:lumOff val="-113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200" kern="1200" dirty="0" smtClean="0"/>
            <a:t>CSS</a:t>
          </a:r>
          <a:endParaRPr lang="en-IN" sz="3200" kern="1200" dirty="0"/>
        </a:p>
      </dsp:txBody>
      <dsp:txXfrm>
        <a:off x="6611422" y="568834"/>
        <a:ext cx="1256374" cy="1255973"/>
      </dsp:txXfrm>
    </dsp:sp>
    <dsp:sp modelId="{D691AB91-2981-4BCD-9134-30C0094C2AAB}">
      <dsp:nvSpPr>
        <dsp:cNvPr id="0" name=""/>
        <dsp:cNvSpPr/>
      </dsp:nvSpPr>
      <dsp:spPr>
        <a:xfrm>
          <a:off x="5558739" y="1535062"/>
          <a:ext cx="486054" cy="486046"/>
        </a:xfrm>
        <a:prstGeom prst="ellipse">
          <a:avLst/>
        </a:prstGeom>
        <a:solidFill>
          <a:schemeClr val="accent5">
            <a:hueOff val="1534465"/>
            <a:satOff val="25567"/>
            <a:lumOff val="-125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DF11E-215B-481D-8ACF-59CC46CEF846}">
      <dsp:nvSpPr>
        <dsp:cNvPr id="0" name=""/>
        <dsp:cNvSpPr/>
      </dsp:nvSpPr>
      <dsp:spPr>
        <a:xfrm>
          <a:off x="0" y="4487078"/>
          <a:ext cx="351942" cy="352281"/>
        </a:xfrm>
        <a:prstGeom prst="ellipse">
          <a:avLst/>
        </a:prstGeom>
        <a:solidFill>
          <a:schemeClr val="accent5">
            <a:hueOff val="1687912"/>
            <a:satOff val="28123"/>
            <a:lumOff val="-1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93768-66DA-42F2-A26B-881457E7D193}">
      <dsp:nvSpPr>
        <dsp:cNvPr id="0" name=""/>
        <dsp:cNvSpPr/>
      </dsp:nvSpPr>
      <dsp:spPr>
        <a:xfrm>
          <a:off x="3509670" y="3985715"/>
          <a:ext cx="351942" cy="352281"/>
        </a:xfrm>
        <a:prstGeom prst="ellipse">
          <a:avLst/>
        </a:prstGeom>
        <a:solidFill>
          <a:schemeClr val="accent5">
            <a:hueOff val="1841358"/>
            <a:satOff val="30680"/>
            <a:lumOff val="-15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944BF-4949-4867-8A26-6CD64F8B355B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6200000"/>
            <a:gd name="adj3" fmla="val 4642"/>
          </a:avLst>
        </a:prstGeom>
        <a:solidFill>
          <a:schemeClr val="accent4">
            <a:hueOff val="4798252"/>
            <a:satOff val="-440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F03D7-C373-4758-B8C4-9696E65AF4B7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540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BB4F2-8E97-4740-807A-7446E7C07E05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kern="1200" dirty="0" smtClean="0"/>
            <a:t>BACK END</a:t>
          </a:r>
          <a:endParaRPr lang="en-IN" sz="3600" kern="1200" dirty="0"/>
        </a:p>
      </dsp:txBody>
      <dsp:txXfrm>
        <a:off x="3385569" y="2030903"/>
        <a:ext cx="1356860" cy="1356860"/>
      </dsp:txXfrm>
    </dsp:sp>
    <dsp:sp modelId="{3BDA8833-0575-4BEA-8315-A88F99312C48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PHP</a:t>
          </a:r>
          <a:endParaRPr lang="en-IN" sz="2000" kern="1200" dirty="0"/>
        </a:p>
      </dsp:txBody>
      <dsp:txXfrm>
        <a:off x="3589098" y="199168"/>
        <a:ext cx="949803" cy="949803"/>
      </dsp:txXfrm>
    </dsp:sp>
    <dsp:sp modelId="{602BF141-65E3-4C92-8F76-C6D15C8568E0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chemeClr val="accent4">
            <a:hueOff val="4798252"/>
            <a:satOff val="-440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MYSQL	</a:t>
          </a:r>
          <a:endParaRPr lang="en-IN" sz="2000" kern="1200" dirty="0"/>
        </a:p>
      </dsp:txBody>
      <dsp:txXfrm>
        <a:off x="3589098" y="4269695"/>
        <a:ext cx="949803" cy="949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AB6F6-0CE0-4C87-B5D9-F7B5D2E2718C}">
      <dsp:nvSpPr>
        <dsp:cNvPr id="0" name=""/>
        <dsp:cNvSpPr/>
      </dsp:nvSpPr>
      <dsp:spPr>
        <a:xfrm>
          <a:off x="3617441" y="83485"/>
          <a:ext cx="1493242" cy="1493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PHP</a:t>
          </a:r>
          <a:endParaRPr lang="en-IN" sz="1500" kern="1200" dirty="0"/>
        </a:p>
      </dsp:txBody>
      <dsp:txXfrm>
        <a:off x="3836121" y="302165"/>
        <a:ext cx="1055882" cy="1055882"/>
      </dsp:txXfrm>
    </dsp:sp>
    <dsp:sp modelId="{A93B4D08-E165-4B09-A8B7-CFFDEA4D08FF}">
      <dsp:nvSpPr>
        <dsp:cNvPr id="0" name=""/>
        <dsp:cNvSpPr/>
      </dsp:nvSpPr>
      <dsp:spPr>
        <a:xfrm rot="1547034">
          <a:off x="5189849" y="1091470"/>
          <a:ext cx="473775" cy="503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/>
        </a:p>
      </dsp:txBody>
      <dsp:txXfrm>
        <a:off x="5196924" y="1161352"/>
        <a:ext cx="331643" cy="302381"/>
      </dsp:txXfrm>
    </dsp:sp>
    <dsp:sp modelId="{F9BE4ACF-6F9C-41F2-8F7B-3C423358C56A}">
      <dsp:nvSpPr>
        <dsp:cNvPr id="0" name=""/>
        <dsp:cNvSpPr/>
      </dsp:nvSpPr>
      <dsp:spPr>
        <a:xfrm>
          <a:off x="5766936" y="1121846"/>
          <a:ext cx="1493242" cy="149324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DATABASE SERVER</a:t>
          </a:r>
          <a:endParaRPr lang="en-IN" sz="1500" kern="1200" dirty="0"/>
        </a:p>
      </dsp:txBody>
      <dsp:txXfrm>
        <a:off x="5985616" y="1340526"/>
        <a:ext cx="1055882" cy="1055882"/>
      </dsp:txXfrm>
    </dsp:sp>
    <dsp:sp modelId="{2BA27C0D-91E4-491C-84C4-D9AD28B51DCC}">
      <dsp:nvSpPr>
        <dsp:cNvPr id="0" name=""/>
        <dsp:cNvSpPr/>
      </dsp:nvSpPr>
      <dsp:spPr>
        <a:xfrm rot="5400004">
          <a:off x="6285452" y="2780577"/>
          <a:ext cx="456207" cy="503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/>
        </a:p>
      </dsp:txBody>
      <dsp:txXfrm rot="10800000">
        <a:off x="6353883" y="2812940"/>
        <a:ext cx="319345" cy="302381"/>
      </dsp:txXfrm>
    </dsp:sp>
    <dsp:sp modelId="{BD7E882D-D533-4241-BFB2-99EC4880F5C0}">
      <dsp:nvSpPr>
        <dsp:cNvPr id="0" name=""/>
        <dsp:cNvSpPr/>
      </dsp:nvSpPr>
      <dsp:spPr>
        <a:xfrm>
          <a:off x="5766933" y="3475858"/>
          <a:ext cx="1493242" cy="14932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PHP</a:t>
          </a:r>
          <a:endParaRPr lang="en-IN" sz="1500" kern="1200" dirty="0"/>
        </a:p>
      </dsp:txBody>
      <dsp:txXfrm>
        <a:off x="5985613" y="3694538"/>
        <a:ext cx="1055882" cy="1055882"/>
      </dsp:txXfrm>
    </dsp:sp>
    <dsp:sp modelId="{C9B5103B-03B8-46D7-AC92-9D4CF9D0BB84}">
      <dsp:nvSpPr>
        <dsp:cNvPr id="0" name=""/>
        <dsp:cNvSpPr/>
      </dsp:nvSpPr>
      <dsp:spPr>
        <a:xfrm rot="9338561">
          <a:off x="5188034" y="4461050"/>
          <a:ext cx="483904" cy="503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/>
        </a:p>
      </dsp:txBody>
      <dsp:txXfrm rot="10800000">
        <a:off x="5326744" y="4531908"/>
        <a:ext cx="338733" cy="302381"/>
      </dsp:txXfrm>
    </dsp:sp>
    <dsp:sp modelId="{E1E976A0-23BB-45B6-AB25-FF594F774DB8}">
      <dsp:nvSpPr>
        <dsp:cNvPr id="0" name=""/>
        <dsp:cNvSpPr/>
      </dsp:nvSpPr>
      <dsp:spPr>
        <a:xfrm>
          <a:off x="3574844" y="4468265"/>
          <a:ext cx="1493242" cy="14932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HTML</a:t>
          </a:r>
          <a:endParaRPr lang="en-IN" sz="1500" kern="1200" dirty="0"/>
        </a:p>
      </dsp:txBody>
      <dsp:txXfrm>
        <a:off x="3793524" y="4686945"/>
        <a:ext cx="1055882" cy="1055882"/>
      </dsp:txXfrm>
    </dsp:sp>
    <dsp:sp modelId="{9506BA97-3D58-4BFD-96FE-3B56C0B7DB19}">
      <dsp:nvSpPr>
        <dsp:cNvPr id="0" name=""/>
        <dsp:cNvSpPr/>
      </dsp:nvSpPr>
      <dsp:spPr>
        <a:xfrm rot="12462003">
          <a:off x="3027961" y="4410509"/>
          <a:ext cx="482706" cy="503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/>
        </a:p>
      </dsp:txBody>
      <dsp:txXfrm rot="10800000">
        <a:off x="3164475" y="4544960"/>
        <a:ext cx="337894" cy="302381"/>
      </dsp:txXfrm>
    </dsp:sp>
    <dsp:sp modelId="{67136DA4-9483-4B5D-977A-706C3EDC40B2}">
      <dsp:nvSpPr>
        <dsp:cNvPr id="0" name=""/>
        <dsp:cNvSpPr/>
      </dsp:nvSpPr>
      <dsp:spPr>
        <a:xfrm>
          <a:off x="1446350" y="3350779"/>
          <a:ext cx="1493242" cy="149324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USER</a:t>
          </a:r>
          <a:endParaRPr lang="en-IN" sz="1500" kern="1200" dirty="0"/>
        </a:p>
      </dsp:txBody>
      <dsp:txXfrm>
        <a:off x="1665030" y="3569459"/>
        <a:ext cx="1055882" cy="1055882"/>
      </dsp:txXfrm>
    </dsp:sp>
    <dsp:sp modelId="{BA430A20-5DBE-4DD0-8963-0F1EA576B172}">
      <dsp:nvSpPr>
        <dsp:cNvPr id="0" name=""/>
        <dsp:cNvSpPr/>
      </dsp:nvSpPr>
      <dsp:spPr>
        <a:xfrm rot="16032587">
          <a:off x="1954777" y="2760879"/>
          <a:ext cx="370674" cy="503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/>
        </a:p>
      </dsp:txBody>
      <dsp:txXfrm rot="10800000">
        <a:off x="2013085" y="2917208"/>
        <a:ext cx="259472" cy="302381"/>
      </dsp:txXfrm>
    </dsp:sp>
    <dsp:sp modelId="{1E02DA50-BDE4-4436-87E3-36AA94004246}">
      <dsp:nvSpPr>
        <dsp:cNvPr id="0" name=""/>
        <dsp:cNvSpPr/>
      </dsp:nvSpPr>
      <dsp:spPr>
        <a:xfrm>
          <a:off x="1339615" y="1160750"/>
          <a:ext cx="1493242" cy="1493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HTML FORM</a:t>
          </a:r>
          <a:endParaRPr lang="en-IN" sz="1500" kern="1200" dirty="0"/>
        </a:p>
      </dsp:txBody>
      <dsp:txXfrm>
        <a:off x="1558295" y="1379430"/>
        <a:ext cx="1055882" cy="1055882"/>
      </dsp:txXfrm>
    </dsp:sp>
    <dsp:sp modelId="{097E7581-8F81-43D4-B05B-37BA9701674F}">
      <dsp:nvSpPr>
        <dsp:cNvPr id="0" name=""/>
        <dsp:cNvSpPr/>
      </dsp:nvSpPr>
      <dsp:spPr>
        <a:xfrm rot="20081333">
          <a:off x="2939213" y="1123337"/>
          <a:ext cx="544033" cy="5039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/>
        </a:p>
      </dsp:txBody>
      <dsp:txXfrm>
        <a:off x="2946470" y="1256451"/>
        <a:ext cx="392842" cy="3023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76754-D37D-45B7-8427-B8545A2A8C29}">
      <dsp:nvSpPr>
        <dsp:cNvPr id="0" name=""/>
        <dsp:cNvSpPr/>
      </dsp:nvSpPr>
      <dsp:spPr>
        <a:xfrm>
          <a:off x="1357948" y="466"/>
          <a:ext cx="5022056" cy="456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1. Get list of available books	 </a:t>
          </a:r>
          <a:endParaRPr lang="en-IN" sz="2100" kern="1200" dirty="0"/>
        </a:p>
      </dsp:txBody>
      <dsp:txXfrm>
        <a:off x="1357948" y="466"/>
        <a:ext cx="5022056" cy="456550"/>
      </dsp:txXfrm>
    </dsp:sp>
    <dsp:sp modelId="{E6B59FAA-6DF3-4296-A90A-04EA432A99E1}">
      <dsp:nvSpPr>
        <dsp:cNvPr id="0" name=""/>
        <dsp:cNvSpPr/>
      </dsp:nvSpPr>
      <dsp:spPr>
        <a:xfrm>
          <a:off x="1357948" y="457017"/>
          <a:ext cx="669607" cy="111601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AA3E0-6698-4FDA-830B-78230D1B1D6F}">
      <dsp:nvSpPr>
        <dsp:cNvPr id="0" name=""/>
        <dsp:cNvSpPr/>
      </dsp:nvSpPr>
      <dsp:spPr>
        <a:xfrm>
          <a:off x="2066616" y="457017"/>
          <a:ext cx="669607" cy="111601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F85DC-D2C1-4BAD-9F91-65AC3386A03C}">
      <dsp:nvSpPr>
        <dsp:cNvPr id="0" name=""/>
        <dsp:cNvSpPr/>
      </dsp:nvSpPr>
      <dsp:spPr>
        <a:xfrm>
          <a:off x="2775284" y="457017"/>
          <a:ext cx="669607" cy="111601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59C36-9524-4564-9C40-C94D2398CF9D}">
      <dsp:nvSpPr>
        <dsp:cNvPr id="0" name=""/>
        <dsp:cNvSpPr/>
      </dsp:nvSpPr>
      <dsp:spPr>
        <a:xfrm>
          <a:off x="3483952" y="457017"/>
          <a:ext cx="669607" cy="111601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D0522-2A19-4AD2-9F46-E23E0548B75F}">
      <dsp:nvSpPr>
        <dsp:cNvPr id="0" name=""/>
        <dsp:cNvSpPr/>
      </dsp:nvSpPr>
      <dsp:spPr>
        <a:xfrm>
          <a:off x="4192620" y="457017"/>
          <a:ext cx="669607" cy="111601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8E336-8D52-4800-BC0E-59727BA4581A}">
      <dsp:nvSpPr>
        <dsp:cNvPr id="0" name=""/>
        <dsp:cNvSpPr/>
      </dsp:nvSpPr>
      <dsp:spPr>
        <a:xfrm>
          <a:off x="4901288" y="457017"/>
          <a:ext cx="669607" cy="111601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A7FDC-A320-4080-B85E-EA1B36D70B4F}">
      <dsp:nvSpPr>
        <dsp:cNvPr id="0" name=""/>
        <dsp:cNvSpPr/>
      </dsp:nvSpPr>
      <dsp:spPr>
        <a:xfrm>
          <a:off x="5609956" y="457017"/>
          <a:ext cx="669607" cy="111601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8F91D-B546-4F9A-811C-5DFAAE152E23}">
      <dsp:nvSpPr>
        <dsp:cNvPr id="0" name=""/>
        <dsp:cNvSpPr/>
      </dsp:nvSpPr>
      <dsp:spPr>
        <a:xfrm>
          <a:off x="1357948" y="643019"/>
          <a:ext cx="5022056" cy="456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2. Search for books</a:t>
          </a:r>
          <a:endParaRPr lang="en-IN" sz="2100" kern="1200" dirty="0"/>
        </a:p>
      </dsp:txBody>
      <dsp:txXfrm>
        <a:off x="1357948" y="643019"/>
        <a:ext cx="5022056" cy="456550"/>
      </dsp:txXfrm>
    </dsp:sp>
    <dsp:sp modelId="{20DF436F-DB50-4DF9-9FB2-A73E82FAE856}">
      <dsp:nvSpPr>
        <dsp:cNvPr id="0" name=""/>
        <dsp:cNvSpPr/>
      </dsp:nvSpPr>
      <dsp:spPr>
        <a:xfrm>
          <a:off x="1357948" y="1099570"/>
          <a:ext cx="1175161" cy="930010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45455-5DC2-4E91-8120-8643EFB9D01A}">
      <dsp:nvSpPr>
        <dsp:cNvPr id="0" name=""/>
        <dsp:cNvSpPr/>
      </dsp:nvSpPr>
      <dsp:spPr>
        <a:xfrm>
          <a:off x="2063826" y="1099570"/>
          <a:ext cx="1175161" cy="930010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DF39F-E661-4E47-B194-22E1EB5A6F0F}">
      <dsp:nvSpPr>
        <dsp:cNvPr id="0" name=""/>
        <dsp:cNvSpPr/>
      </dsp:nvSpPr>
      <dsp:spPr>
        <a:xfrm>
          <a:off x="2770262" y="1099570"/>
          <a:ext cx="1175161" cy="930010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7A06D-7A6F-40F8-855D-344769D7EAF4}">
      <dsp:nvSpPr>
        <dsp:cNvPr id="0" name=""/>
        <dsp:cNvSpPr/>
      </dsp:nvSpPr>
      <dsp:spPr>
        <a:xfrm>
          <a:off x="3476140" y="1099570"/>
          <a:ext cx="1175161" cy="930010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9DD20-9591-4C18-BB86-BD6A16ACD733}">
      <dsp:nvSpPr>
        <dsp:cNvPr id="0" name=""/>
        <dsp:cNvSpPr/>
      </dsp:nvSpPr>
      <dsp:spPr>
        <a:xfrm>
          <a:off x="4182576" y="1099570"/>
          <a:ext cx="1175161" cy="930010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D98006-4562-4540-8A1E-85F57DF8713B}">
      <dsp:nvSpPr>
        <dsp:cNvPr id="0" name=""/>
        <dsp:cNvSpPr/>
      </dsp:nvSpPr>
      <dsp:spPr>
        <a:xfrm>
          <a:off x="4888454" y="1099570"/>
          <a:ext cx="1175161" cy="930010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CC0C8-1AB6-46D9-B212-76D18B8A28F3}">
      <dsp:nvSpPr>
        <dsp:cNvPr id="0" name=""/>
        <dsp:cNvSpPr/>
      </dsp:nvSpPr>
      <dsp:spPr>
        <a:xfrm>
          <a:off x="5594890" y="1099570"/>
          <a:ext cx="1175161" cy="930010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EEE7E-A938-43DA-BB46-826C0BA3408D}">
      <dsp:nvSpPr>
        <dsp:cNvPr id="0" name=""/>
        <dsp:cNvSpPr/>
      </dsp:nvSpPr>
      <dsp:spPr>
        <a:xfrm>
          <a:off x="1357948" y="1192571"/>
          <a:ext cx="5087342" cy="7440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3. Borrow books</a:t>
          </a:r>
          <a:endParaRPr lang="en-IN" sz="2100" kern="1200" dirty="0"/>
        </a:p>
      </dsp:txBody>
      <dsp:txXfrm>
        <a:off x="1357948" y="1192571"/>
        <a:ext cx="5087342" cy="744008"/>
      </dsp:txXfrm>
    </dsp:sp>
    <dsp:sp modelId="{3AA706EC-A564-449F-8136-692C1A48102C}">
      <dsp:nvSpPr>
        <dsp:cNvPr id="0" name=""/>
        <dsp:cNvSpPr/>
      </dsp:nvSpPr>
      <dsp:spPr>
        <a:xfrm>
          <a:off x="1357948" y="2103981"/>
          <a:ext cx="5022056" cy="456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4. Find them in library	</a:t>
          </a:r>
          <a:endParaRPr lang="en-IN" sz="2100" kern="1200" dirty="0"/>
        </a:p>
      </dsp:txBody>
      <dsp:txXfrm>
        <a:off x="1357948" y="2103981"/>
        <a:ext cx="5022056" cy="456550"/>
      </dsp:txXfrm>
    </dsp:sp>
    <dsp:sp modelId="{4FDB72FE-8FEF-4F10-AF33-948C78536A17}">
      <dsp:nvSpPr>
        <dsp:cNvPr id="0" name=""/>
        <dsp:cNvSpPr/>
      </dsp:nvSpPr>
      <dsp:spPr>
        <a:xfrm>
          <a:off x="1357948" y="2560531"/>
          <a:ext cx="1175161" cy="930010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592DA-4306-4E9D-B4D5-2695B29B2191}">
      <dsp:nvSpPr>
        <dsp:cNvPr id="0" name=""/>
        <dsp:cNvSpPr/>
      </dsp:nvSpPr>
      <dsp:spPr>
        <a:xfrm>
          <a:off x="2063826" y="2560531"/>
          <a:ext cx="1175161" cy="930010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1AE3E-D979-4EFB-AFEE-C5A396E7287E}">
      <dsp:nvSpPr>
        <dsp:cNvPr id="0" name=""/>
        <dsp:cNvSpPr/>
      </dsp:nvSpPr>
      <dsp:spPr>
        <a:xfrm>
          <a:off x="2770262" y="2560531"/>
          <a:ext cx="1175161" cy="930010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F1393-7885-455F-8D5A-42426FB15FC4}">
      <dsp:nvSpPr>
        <dsp:cNvPr id="0" name=""/>
        <dsp:cNvSpPr/>
      </dsp:nvSpPr>
      <dsp:spPr>
        <a:xfrm>
          <a:off x="3476140" y="2560531"/>
          <a:ext cx="1175161" cy="930010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5879A-FE81-44B4-93F6-2E45FFE6BF65}">
      <dsp:nvSpPr>
        <dsp:cNvPr id="0" name=""/>
        <dsp:cNvSpPr/>
      </dsp:nvSpPr>
      <dsp:spPr>
        <a:xfrm>
          <a:off x="4182576" y="2560531"/>
          <a:ext cx="1175161" cy="930010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727CB-300E-4590-9CEE-C66ACD8DD27A}">
      <dsp:nvSpPr>
        <dsp:cNvPr id="0" name=""/>
        <dsp:cNvSpPr/>
      </dsp:nvSpPr>
      <dsp:spPr>
        <a:xfrm>
          <a:off x="4888454" y="2560531"/>
          <a:ext cx="1175161" cy="930010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E45CD-C2FD-42F6-9466-34A8D4212287}">
      <dsp:nvSpPr>
        <dsp:cNvPr id="0" name=""/>
        <dsp:cNvSpPr/>
      </dsp:nvSpPr>
      <dsp:spPr>
        <a:xfrm>
          <a:off x="5594890" y="2560531"/>
          <a:ext cx="1175161" cy="930010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FD996-95DC-4F12-955F-A23142EFBD1B}">
      <dsp:nvSpPr>
        <dsp:cNvPr id="0" name=""/>
        <dsp:cNvSpPr/>
      </dsp:nvSpPr>
      <dsp:spPr>
        <a:xfrm>
          <a:off x="1357948" y="2653532"/>
          <a:ext cx="5087342" cy="7440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5. Get details of authors, publishers</a:t>
          </a:r>
          <a:endParaRPr lang="en-IN" sz="2100" kern="1200" dirty="0"/>
        </a:p>
      </dsp:txBody>
      <dsp:txXfrm>
        <a:off x="1357948" y="2653532"/>
        <a:ext cx="5087342" cy="744008"/>
      </dsp:txXfrm>
    </dsp:sp>
    <dsp:sp modelId="{A3D04277-F407-4287-9AA4-C2DC6475C73B}">
      <dsp:nvSpPr>
        <dsp:cNvPr id="0" name=""/>
        <dsp:cNvSpPr/>
      </dsp:nvSpPr>
      <dsp:spPr>
        <a:xfrm>
          <a:off x="1357948" y="3564943"/>
          <a:ext cx="5022056" cy="456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6. Several constraints on book issue  </a:t>
          </a:r>
          <a:endParaRPr lang="en-IN" sz="2100" kern="1200" dirty="0"/>
        </a:p>
      </dsp:txBody>
      <dsp:txXfrm>
        <a:off x="1357948" y="3564943"/>
        <a:ext cx="5022056" cy="456550"/>
      </dsp:txXfrm>
    </dsp:sp>
    <dsp:sp modelId="{D335BCAF-CC10-4BF2-AC65-E4447B54953B}">
      <dsp:nvSpPr>
        <dsp:cNvPr id="0" name=""/>
        <dsp:cNvSpPr/>
      </dsp:nvSpPr>
      <dsp:spPr>
        <a:xfrm>
          <a:off x="1357948" y="4021493"/>
          <a:ext cx="669607" cy="111601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F7971F-C62F-4B0E-AF69-1B41B4F84F2F}">
      <dsp:nvSpPr>
        <dsp:cNvPr id="0" name=""/>
        <dsp:cNvSpPr/>
      </dsp:nvSpPr>
      <dsp:spPr>
        <a:xfrm>
          <a:off x="2066616" y="4021493"/>
          <a:ext cx="669607" cy="111601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A338-AFA8-4032-8C28-8F415ADE88D4}">
      <dsp:nvSpPr>
        <dsp:cNvPr id="0" name=""/>
        <dsp:cNvSpPr/>
      </dsp:nvSpPr>
      <dsp:spPr>
        <a:xfrm>
          <a:off x="2775284" y="4021493"/>
          <a:ext cx="669607" cy="111601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F6313-D99B-43B5-9BAE-21C272F4FE4A}">
      <dsp:nvSpPr>
        <dsp:cNvPr id="0" name=""/>
        <dsp:cNvSpPr/>
      </dsp:nvSpPr>
      <dsp:spPr>
        <a:xfrm>
          <a:off x="3483952" y="4021493"/>
          <a:ext cx="669607" cy="111601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BC0DA-58DF-42C0-BD95-137F0322A443}">
      <dsp:nvSpPr>
        <dsp:cNvPr id="0" name=""/>
        <dsp:cNvSpPr/>
      </dsp:nvSpPr>
      <dsp:spPr>
        <a:xfrm>
          <a:off x="4192620" y="4021493"/>
          <a:ext cx="669607" cy="111601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C801F-37EB-4D1D-A7EC-61DAC5EA9B39}">
      <dsp:nvSpPr>
        <dsp:cNvPr id="0" name=""/>
        <dsp:cNvSpPr/>
      </dsp:nvSpPr>
      <dsp:spPr>
        <a:xfrm>
          <a:off x="4901288" y="4021493"/>
          <a:ext cx="669607" cy="111601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FC4B4-F757-4884-A8B1-868F0AABFDF8}">
      <dsp:nvSpPr>
        <dsp:cNvPr id="0" name=""/>
        <dsp:cNvSpPr/>
      </dsp:nvSpPr>
      <dsp:spPr>
        <a:xfrm>
          <a:off x="5609956" y="4021493"/>
          <a:ext cx="669607" cy="111601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C3DEED-8EBB-464E-9985-9DFCAC67CF6E}">
      <dsp:nvSpPr>
        <dsp:cNvPr id="0" name=""/>
        <dsp:cNvSpPr/>
      </dsp:nvSpPr>
      <dsp:spPr>
        <a:xfrm>
          <a:off x="1357948" y="4207495"/>
          <a:ext cx="5022056" cy="456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7. Add new books, authors, publishers</a:t>
          </a:r>
          <a:endParaRPr lang="en-IN" sz="2100" kern="1200" dirty="0"/>
        </a:p>
      </dsp:txBody>
      <dsp:txXfrm>
        <a:off x="1357948" y="4207495"/>
        <a:ext cx="5022056" cy="456550"/>
      </dsp:txXfrm>
    </dsp:sp>
    <dsp:sp modelId="{0247EB13-0D9E-453D-BA04-9AC6522C299A}">
      <dsp:nvSpPr>
        <dsp:cNvPr id="0" name=""/>
        <dsp:cNvSpPr/>
      </dsp:nvSpPr>
      <dsp:spPr>
        <a:xfrm>
          <a:off x="1357948" y="4664046"/>
          <a:ext cx="669607" cy="111601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BDD13-A00E-4D4E-B6D4-3996B6695AE9}">
      <dsp:nvSpPr>
        <dsp:cNvPr id="0" name=""/>
        <dsp:cNvSpPr/>
      </dsp:nvSpPr>
      <dsp:spPr>
        <a:xfrm>
          <a:off x="2066616" y="4664046"/>
          <a:ext cx="669607" cy="111601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41574-D8D3-4FD3-9FF7-F136CCA0A44D}">
      <dsp:nvSpPr>
        <dsp:cNvPr id="0" name=""/>
        <dsp:cNvSpPr/>
      </dsp:nvSpPr>
      <dsp:spPr>
        <a:xfrm>
          <a:off x="2775284" y="4664046"/>
          <a:ext cx="669607" cy="111601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F1879-3976-4CF3-B362-E7D8A8B700ED}">
      <dsp:nvSpPr>
        <dsp:cNvPr id="0" name=""/>
        <dsp:cNvSpPr/>
      </dsp:nvSpPr>
      <dsp:spPr>
        <a:xfrm>
          <a:off x="3483952" y="4664046"/>
          <a:ext cx="669607" cy="111601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EF262-4926-43D4-BE6A-54C8A4D3E11D}">
      <dsp:nvSpPr>
        <dsp:cNvPr id="0" name=""/>
        <dsp:cNvSpPr/>
      </dsp:nvSpPr>
      <dsp:spPr>
        <a:xfrm>
          <a:off x="4192620" y="4664046"/>
          <a:ext cx="669607" cy="111601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91758-9D88-4705-A333-F5581D70151E}">
      <dsp:nvSpPr>
        <dsp:cNvPr id="0" name=""/>
        <dsp:cNvSpPr/>
      </dsp:nvSpPr>
      <dsp:spPr>
        <a:xfrm>
          <a:off x="4901288" y="4664046"/>
          <a:ext cx="669607" cy="111601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2CB6D-73C8-458E-B321-690AFB1B6C82}">
      <dsp:nvSpPr>
        <dsp:cNvPr id="0" name=""/>
        <dsp:cNvSpPr/>
      </dsp:nvSpPr>
      <dsp:spPr>
        <a:xfrm>
          <a:off x="5609956" y="4664046"/>
          <a:ext cx="669607" cy="111601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EAB57-69F8-4F6E-97EB-62EEDC437F0A}">
      <dsp:nvSpPr>
        <dsp:cNvPr id="0" name=""/>
        <dsp:cNvSpPr/>
      </dsp:nvSpPr>
      <dsp:spPr>
        <a:xfrm>
          <a:off x="1357948" y="4850048"/>
          <a:ext cx="5022056" cy="456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b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8. Minimum duplicity of data</a:t>
          </a:r>
          <a:endParaRPr lang="en-IN" sz="2100" kern="1200" dirty="0"/>
        </a:p>
      </dsp:txBody>
      <dsp:txXfrm>
        <a:off x="1357948" y="4850048"/>
        <a:ext cx="5022056" cy="456550"/>
      </dsp:txXfrm>
    </dsp:sp>
    <dsp:sp modelId="{2BD17286-9AFA-4F9F-917E-3E59BBBAEFEC}">
      <dsp:nvSpPr>
        <dsp:cNvPr id="0" name=""/>
        <dsp:cNvSpPr/>
      </dsp:nvSpPr>
      <dsp:spPr>
        <a:xfrm>
          <a:off x="1357948" y="5306598"/>
          <a:ext cx="669607" cy="111601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2A461-3BEA-4A6D-957B-BA3F7BEABD05}">
      <dsp:nvSpPr>
        <dsp:cNvPr id="0" name=""/>
        <dsp:cNvSpPr/>
      </dsp:nvSpPr>
      <dsp:spPr>
        <a:xfrm>
          <a:off x="2066616" y="5306598"/>
          <a:ext cx="669607" cy="111601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4E3AA-4201-4379-AAB7-717A5C7762C4}">
      <dsp:nvSpPr>
        <dsp:cNvPr id="0" name=""/>
        <dsp:cNvSpPr/>
      </dsp:nvSpPr>
      <dsp:spPr>
        <a:xfrm>
          <a:off x="2775284" y="5306598"/>
          <a:ext cx="669607" cy="111601"/>
        </a:xfrm>
        <a:prstGeom prst="parallelogram">
          <a:avLst>
            <a:gd name="adj" fmla="val 1408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C0F2C-EDD5-4327-BBC5-6173E94A287F}">
      <dsp:nvSpPr>
        <dsp:cNvPr id="0" name=""/>
        <dsp:cNvSpPr/>
      </dsp:nvSpPr>
      <dsp:spPr>
        <a:xfrm>
          <a:off x="3483952" y="5306598"/>
          <a:ext cx="669607" cy="111601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862E1-2EA2-41F2-A868-8605F28F9A2E}">
      <dsp:nvSpPr>
        <dsp:cNvPr id="0" name=""/>
        <dsp:cNvSpPr/>
      </dsp:nvSpPr>
      <dsp:spPr>
        <a:xfrm>
          <a:off x="4192620" y="5306598"/>
          <a:ext cx="669607" cy="111601"/>
        </a:xfrm>
        <a:prstGeom prst="parallelogram">
          <a:avLst>
            <a:gd name="adj" fmla="val 1408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342496-2F17-4E5E-AF43-F4EBFC860FB7}">
      <dsp:nvSpPr>
        <dsp:cNvPr id="0" name=""/>
        <dsp:cNvSpPr/>
      </dsp:nvSpPr>
      <dsp:spPr>
        <a:xfrm>
          <a:off x="4901288" y="5306598"/>
          <a:ext cx="669607" cy="111601"/>
        </a:xfrm>
        <a:prstGeom prst="parallelogram">
          <a:avLst>
            <a:gd name="adj" fmla="val 1408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F859B-83DA-4A51-B631-7912142340E1}">
      <dsp:nvSpPr>
        <dsp:cNvPr id="0" name=""/>
        <dsp:cNvSpPr/>
      </dsp:nvSpPr>
      <dsp:spPr>
        <a:xfrm>
          <a:off x="5609956" y="5306598"/>
          <a:ext cx="669607" cy="111601"/>
        </a:xfrm>
        <a:prstGeom prst="parallelogram">
          <a:avLst>
            <a:gd name="adj" fmla="val 1408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1859" y="1074140"/>
            <a:ext cx="99934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LIBRARY MANAGEMENT TOOL</a:t>
            </a:r>
            <a:endParaRPr lang="en-US" sz="5400" b="1" u="sng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52" y="2167668"/>
            <a:ext cx="3928056" cy="320268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4520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3765949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6574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7726" y="1754326"/>
            <a:ext cx="4901401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 have used login protection in this tool to prevent unauthorized access.</a:t>
            </a:r>
          </a:p>
          <a:p>
            <a:pPr algn="ctr"/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Currently it is limited to only one user.</a:t>
            </a:r>
            <a:endParaRPr lang="en-US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40269" y="0"/>
            <a:ext cx="65644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LOGIN PROTECTION</a:t>
            </a:r>
            <a:endParaRPr lang="en-US" sz="44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92" t="11437" r="5036" b="37834"/>
          <a:stretch/>
        </p:blipFill>
        <p:spPr>
          <a:xfrm>
            <a:off x="5722515" y="1957589"/>
            <a:ext cx="5898619" cy="25113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4977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56383" y="0"/>
            <a:ext cx="4240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WORKING</a:t>
            </a:r>
            <a:endParaRPr lang="en-US" sz="54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14189874"/>
              </p:ext>
            </p:extLst>
          </p:nvPr>
        </p:nvGraphicFramePr>
        <p:xfrm>
          <a:off x="1403797" y="642393"/>
          <a:ext cx="8614535" cy="5977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654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56383" y="0"/>
            <a:ext cx="4240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ACTUAL WORKING</a:t>
            </a:r>
            <a:endParaRPr lang="en-US" sz="36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4161" t="59733" r="1655" b="7771"/>
          <a:stretch/>
        </p:blipFill>
        <p:spPr>
          <a:xfrm>
            <a:off x="669701" y="1178500"/>
            <a:ext cx="2343955" cy="17707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655" t="10121" r="26268" b="49108"/>
          <a:stretch/>
        </p:blipFill>
        <p:spPr>
          <a:xfrm>
            <a:off x="3677851" y="898552"/>
            <a:ext cx="5294991" cy="233065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761" t="11812" r="55739" b="49484"/>
          <a:stretch/>
        </p:blipFill>
        <p:spPr>
          <a:xfrm>
            <a:off x="9234151" y="898552"/>
            <a:ext cx="2550018" cy="246621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3345" t="24401" r="38943" b="40653"/>
          <a:stretch/>
        </p:blipFill>
        <p:spPr>
          <a:xfrm>
            <a:off x="7933386" y="4185634"/>
            <a:ext cx="4047431" cy="21087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9683" t="59159" r="46338" b="15101"/>
          <a:stretch/>
        </p:blipFill>
        <p:spPr>
          <a:xfrm>
            <a:off x="4365938" y="4288665"/>
            <a:ext cx="2923506" cy="1764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5458" t="16134" r="35669" b="38962"/>
          <a:stretch/>
        </p:blipFill>
        <p:spPr>
          <a:xfrm>
            <a:off x="222530" y="3948714"/>
            <a:ext cx="3721995" cy="24172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1417523" y="2979167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33936" y="3244334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PHP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9957101" y="3338089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9003960" y="6403260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PHP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5597460" y="6305798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46104" y="6403260"/>
            <a:ext cx="2169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 DISPLAYED</a:t>
            </a:r>
            <a:endParaRPr lang="en-IN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923504" y="2240924"/>
            <a:ext cx="754347" cy="1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474299" y="2063880"/>
            <a:ext cx="759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</p:cNvCxnSpPr>
          <p:nvPr/>
        </p:nvCxnSpPr>
        <p:spPr>
          <a:xfrm>
            <a:off x="10627317" y="3707421"/>
            <a:ext cx="0" cy="33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289445" y="4932608"/>
            <a:ext cx="1017428" cy="1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944525" y="5048518"/>
            <a:ext cx="678990" cy="1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1" idx="2"/>
          </p:cNvCxnSpPr>
          <p:nvPr/>
        </p:nvCxnSpPr>
        <p:spPr>
          <a:xfrm flipV="1">
            <a:off x="1841677" y="3348499"/>
            <a:ext cx="1" cy="52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7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72526" y="172619"/>
            <a:ext cx="264848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SEARCH BAR</a:t>
            </a:r>
            <a:endParaRPr lang="en-US" sz="32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968" y="1095949"/>
            <a:ext cx="1042958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For accessing the data quickly related to books, borrower, publisher and authors , I have used a search bar in it.</a:t>
            </a:r>
          </a:p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By using it we can find the detail by using their id and in some place their name.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704" t="10873" r="1655" b="81236"/>
          <a:stretch/>
        </p:blipFill>
        <p:spPr>
          <a:xfrm>
            <a:off x="4160492" y="4185634"/>
            <a:ext cx="3072531" cy="77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9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0415" y="172619"/>
            <a:ext cx="66127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EASY HANDLING OF BORROWERS</a:t>
            </a:r>
            <a:endParaRPr lang="en-US" sz="32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979" y="852618"/>
            <a:ext cx="10429580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Basically in the database there are two tables </a:t>
            </a:r>
            <a:r>
              <a:rPr lang="en-US" sz="32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whichkeep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the information of the borrowers and their </a:t>
            </a:r>
            <a:r>
              <a:rPr lang="en-US" sz="32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trasactions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.</a:t>
            </a:r>
          </a:p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But in GUI I have given two options:</a:t>
            </a:r>
          </a:p>
          <a:p>
            <a:pPr marL="514350" indent="-514350" algn="ctr">
              <a:buAutoNum type="arabicPeriod"/>
            </a:pP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ALL BORROWERS :- It gives information about all those </a:t>
            </a:r>
            <a:r>
              <a:rPr lang="en-US" sz="32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borroers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which have used our library in any moment of their life.</a:t>
            </a:r>
          </a:p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2. BORROWERS LEFT WITH BOOKS :- It is for those borrowers who have not returned some of the books.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80" t="37365" r="65775" b="52865"/>
          <a:stretch/>
        </p:blipFill>
        <p:spPr>
          <a:xfrm>
            <a:off x="759854" y="5629749"/>
            <a:ext cx="3760631" cy="669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3803" t="37553" r="3556" b="47228"/>
          <a:stretch/>
        </p:blipFill>
        <p:spPr>
          <a:xfrm>
            <a:off x="7209862" y="5443005"/>
            <a:ext cx="3979572" cy="10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3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08357" y="172619"/>
            <a:ext cx="19768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SECURITY</a:t>
            </a:r>
            <a:endParaRPr lang="en-US" sz="32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968" y="757394"/>
            <a:ext cx="10429580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For security purposes I have used the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in my project.</a:t>
            </a:r>
          </a:p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When we log-in into the tool,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 starts 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and variables are created. They store the credentials like username and password which are checked at every page so that unauthorized person can not access any random page.</a:t>
            </a:r>
          </a:p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At the time of log-out</a:t>
            </a:r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the session-variables are reset 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and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 destroys.</a:t>
            </a:r>
          </a:p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After that if anyone tries to access the webpage they will be unable to do so without authorization.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346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0778" y="103031"/>
            <a:ext cx="4240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FEATURES</a:t>
            </a:r>
            <a:endParaRPr lang="en-US" sz="54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53498250"/>
              </p:ext>
            </p:extLst>
          </p:nvPr>
        </p:nvGraphicFramePr>
        <p:xfrm>
          <a:off x="2186546" y="112939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832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27595" y="2215167"/>
            <a:ext cx="4240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  <a:endParaRPr lang="en-US" sz="54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5999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1818" y="172619"/>
            <a:ext cx="4249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Introduction</a:t>
            </a:r>
            <a:endParaRPr lang="en-US" sz="54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968" y="1095949"/>
            <a:ext cx="10429580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“</a:t>
            </a:r>
            <a:r>
              <a:rPr lang="en-US" sz="5400" b="1" i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Vedas</a:t>
            </a:r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” is an online library management tool developed for the purpose of easy handling library related transactions.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171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78876" y="0"/>
            <a:ext cx="18357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TABLES</a:t>
            </a:r>
            <a:endParaRPr lang="en-US" sz="54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391" y="2283399"/>
            <a:ext cx="10429580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2800" b="1" dirty="0" smtClean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dmins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2800" b="1" dirty="0" smtClean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uthor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dirty="0" err="1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2800" b="1" dirty="0" err="1" smtClean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uthorbook</a:t>
            </a:r>
            <a:endParaRPr lang="en-US" sz="2800" b="1" dirty="0" smtClean="0"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dirty="0" err="1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2800" b="1" dirty="0" err="1" smtClean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uthorcat</a:t>
            </a:r>
            <a:endParaRPr lang="en-US" sz="2800" b="1" dirty="0" smtClean="0"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b</a:t>
            </a:r>
            <a:r>
              <a:rPr lang="en-US" sz="2800" b="1" dirty="0" smtClean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ooks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b</a:t>
            </a:r>
            <a:r>
              <a:rPr lang="en-US" sz="2800" b="1" dirty="0" smtClean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orrower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i</a:t>
            </a:r>
            <a:r>
              <a:rPr lang="en-US" sz="2800" b="1" dirty="0" smtClean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ssue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p</a:t>
            </a:r>
            <a:r>
              <a:rPr lang="en-US" sz="2800" b="1" dirty="0" smtClean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lacing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b="1" dirty="0" smtClean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publisher</a:t>
            </a:r>
            <a:endParaRPr lang="en-US" sz="2800" b="1" dirty="0">
              <a:ln w="12700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968" y="624919"/>
            <a:ext cx="10429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There are nine tables in my database which are sufficient to perform the function of a library.</a:t>
            </a:r>
            <a:endParaRPr lang="en-US" sz="3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092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0382" y="172619"/>
            <a:ext cx="49327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INTEGRITY CONSTRAINTS</a:t>
            </a:r>
            <a:endParaRPr lang="en-US" sz="32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968" y="1095949"/>
            <a:ext cx="1042958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 have used the integrity constraint to maintain the consistency of data so that there is no data which is defying the rules.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968" y="3244573"/>
            <a:ext cx="1042958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It includes: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Primary Key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Foreign Key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Not Null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Check</a:t>
            </a:r>
            <a:endParaRPr lang="en-US" sz="3200" b="1" dirty="0"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9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7794" y="172619"/>
            <a:ext cx="51379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PRIMARY KEY IN PROJECT</a:t>
            </a:r>
            <a:endParaRPr lang="en-US" sz="32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968" y="757394"/>
            <a:ext cx="1042958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 have used the primary key in each and every table to uniquely identify each row.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421" y="1834612"/>
            <a:ext cx="1042958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dmins(id)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uthor(id)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 err="1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uthorbook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(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a_id,b_id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 err="1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uthorcat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(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a_id,category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ooks(id)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orrower(id)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ssue(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borrower_id,book_id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p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lacing(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book_id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p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ublisher(id)</a:t>
            </a:r>
            <a:endParaRPr lang="en-US" sz="3200" b="1" dirty="0"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22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23786" y="172619"/>
            <a:ext cx="51459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FOREIGN KEY IN PROJECT</a:t>
            </a:r>
            <a:endParaRPr lang="en-US" sz="32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0710" y="831982"/>
            <a:ext cx="1146219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 have used the foreign key for referential integrity constraint so that data in the database is related.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4541" y="1930575"/>
            <a:ext cx="10429580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authorbook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(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a_id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)        author(id)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 err="1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uthorbook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(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b_id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)        books(id)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 err="1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uthorcat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(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a_id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)            author(id)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ooks(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publisher_id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)          publisher(id)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ssue(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borrower_id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)            borrower(id)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ssue(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book_id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)             books(id)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dirty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p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lacing(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book_id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)         books(id)</a:t>
            </a:r>
          </a:p>
          <a:p>
            <a:pPr algn="ctr"/>
            <a:endParaRPr lang="en-US" sz="3200" b="1" dirty="0" smtClean="0"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151809" y="2147939"/>
            <a:ext cx="841421" cy="223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10"/>
          <p:cNvSpPr/>
          <p:nvPr/>
        </p:nvSpPr>
        <p:spPr>
          <a:xfrm>
            <a:off x="6203326" y="2629946"/>
            <a:ext cx="789904" cy="253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11"/>
          <p:cNvSpPr/>
          <p:nvPr/>
        </p:nvSpPr>
        <p:spPr>
          <a:xfrm>
            <a:off x="6057363" y="3118567"/>
            <a:ext cx="935867" cy="192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ight Arrow 12"/>
          <p:cNvSpPr/>
          <p:nvPr/>
        </p:nvSpPr>
        <p:spPr>
          <a:xfrm>
            <a:off x="6057363" y="3594954"/>
            <a:ext cx="935867" cy="214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ight Arrow 13"/>
          <p:cNvSpPr/>
          <p:nvPr/>
        </p:nvSpPr>
        <p:spPr>
          <a:xfrm>
            <a:off x="5904963" y="4068191"/>
            <a:ext cx="1088267" cy="209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Arrow 14"/>
          <p:cNvSpPr/>
          <p:nvPr/>
        </p:nvSpPr>
        <p:spPr>
          <a:xfrm>
            <a:off x="5716072" y="4561194"/>
            <a:ext cx="1277158" cy="178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Arrow 15"/>
          <p:cNvSpPr/>
          <p:nvPr/>
        </p:nvSpPr>
        <p:spPr>
          <a:xfrm>
            <a:off x="6151809" y="5035126"/>
            <a:ext cx="841421" cy="20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45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6338" y="172619"/>
            <a:ext cx="45608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NOT NULL AND CHECK</a:t>
            </a:r>
            <a:endParaRPr lang="en-US" sz="32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0710" y="831982"/>
            <a:ext cx="11462197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 have implemented these constraints from the </a:t>
            </a:r>
            <a:r>
              <a:rPr lang="en-US" sz="32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php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script and HTML .</a:t>
            </a:r>
          </a:p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 implement the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null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constraint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required=“required” 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attribute is used in the input tag of the form in html.</a:t>
            </a:r>
          </a:p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If user left the column empty then a dialog box appears and tells the user to enter the value.</a:t>
            </a:r>
          </a:p>
          <a:p>
            <a:pPr algn="ctr"/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For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constraint I have used 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and  nested if conditions of </a:t>
            </a:r>
            <a:r>
              <a:rPr lang="en-US" sz="32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php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and checked the values before they are actually inserted in the database.</a:t>
            </a:r>
            <a:endParaRPr lang="en-US" sz="3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70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4941" y="172619"/>
            <a:ext cx="34836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NORMALIZATION</a:t>
            </a:r>
            <a:endParaRPr lang="en-US" sz="32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968" y="1095949"/>
            <a:ext cx="1042958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All the tables in the database are in Boyce </a:t>
            </a:r>
            <a:r>
              <a:rPr lang="en-US" sz="3200" b="1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Codd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Normal Form.</a:t>
            </a:r>
          </a:p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There are no multivalued attributes and each attribute is determined directly by the primary key of the relation.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968" y="3650494"/>
            <a:ext cx="1042958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For this purpose several tables are exclusively created like : 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authorcat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:- Multiple category of a author</a:t>
            </a:r>
            <a:endParaRPr lang="en-US" sz="3200" b="1" dirty="0"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b="1" dirty="0" err="1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</a:t>
            </a:r>
            <a:r>
              <a:rPr lang="en-US" sz="3200" b="1" dirty="0" err="1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uthorbook</a:t>
            </a:r>
            <a:r>
              <a:rPr lang="en-US" sz="3200" b="1" dirty="0" smtClean="0"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:- Multiple authors of a single book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b="1" dirty="0"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2942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6383" y="0"/>
            <a:ext cx="42406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u="sng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TOOLS</a:t>
            </a:r>
            <a:endParaRPr lang="en-US" sz="54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71706747"/>
              </p:ext>
            </p:extLst>
          </p:nvPr>
        </p:nvGraphicFramePr>
        <p:xfrm>
          <a:off x="2058505" y="92333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830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300</TotalTime>
  <Words>633</Words>
  <Application>Microsoft Office PowerPoint</Application>
  <PresentationFormat>Widescreen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Uniyal</dc:creator>
  <cp:lastModifiedBy>Ashish Uniyal</cp:lastModifiedBy>
  <cp:revision>34</cp:revision>
  <dcterms:created xsi:type="dcterms:W3CDTF">2018-11-07T04:11:27Z</dcterms:created>
  <dcterms:modified xsi:type="dcterms:W3CDTF">2018-11-14T10:45:17Z</dcterms:modified>
</cp:coreProperties>
</file>